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/>
              <a:t>FoV</a:t>
            </a:r>
            <a:r>
              <a:rPr lang="en-US"/>
              <a:t> week of sept. 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466725"/>
            <a:ext cx="10363200" cy="1012841"/>
          </a:xfrm>
        </p:spPr>
        <p:txBody>
          <a:bodyPr/>
          <a:lstStyle/>
          <a:p>
            <a:r>
              <a:rPr lang="en-US"/>
              <a:t>Monday, sept. 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65095" y="1417638"/>
            <a:ext cx="10912505" cy="5122862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457200">
              <a:buNone/>
            </a:pPr>
            <a:r>
              <a:rPr lang="en-US"/>
              <a:t>1.A belief in more than one god is called __________?</a:t>
            </a:r>
          </a:p>
          <a:p>
            <a:pPr marL="914400">
              <a:buNone/>
            </a:pPr>
            <a:r>
              <a:rPr lang="en-US"/>
              <a:t>a)Deism</a:t>
            </a:r>
            <a:endParaRPr/>
          </a:p>
          <a:p>
            <a:pPr marL="914400">
              <a:buNone/>
            </a:pPr>
            <a:r>
              <a:rPr lang="en-US"/>
              <a:t>b)Atheism</a:t>
            </a:r>
            <a:endParaRPr/>
          </a:p>
          <a:p>
            <a:pPr marL="914400">
              <a:buNone/>
            </a:pPr>
            <a:r>
              <a:rPr lang="en-US"/>
              <a:t>c)Polytheism</a:t>
            </a:r>
            <a:endParaRPr/>
          </a:p>
          <a:p>
            <a:pPr marL="914400">
              <a:buNone/>
            </a:pPr>
            <a:r>
              <a:rPr lang="en-US"/>
              <a:t>d)Monotheism</a:t>
            </a:r>
            <a:endParaRPr/>
          </a:p>
          <a:p>
            <a:pPr marL="457200">
              <a:buNone/>
            </a:pPr>
            <a:r>
              <a:rPr lang="en-US"/>
              <a:t>2.A pyramid-structure with a temple at the top is called _______?</a:t>
            </a:r>
            <a:endParaRPr/>
          </a:p>
          <a:p>
            <a:pPr marL="914400">
              <a:buNone/>
            </a:pPr>
            <a:r>
              <a:rPr lang="en-US"/>
              <a:t>a)Pyramid</a:t>
            </a:r>
            <a:endParaRPr/>
          </a:p>
          <a:p>
            <a:pPr marL="914400">
              <a:buNone/>
            </a:pPr>
            <a:r>
              <a:rPr lang="en-US"/>
              <a:t>b)Ziggurat</a:t>
            </a:r>
            <a:endParaRPr/>
          </a:p>
          <a:p>
            <a:pPr marL="914400">
              <a:buNone/>
            </a:pPr>
            <a:r>
              <a:rPr lang="en-US"/>
              <a:t>c)church</a:t>
            </a:r>
            <a:endParaRPr/>
          </a:p>
          <a:p>
            <a:pPr marL="914400">
              <a:buNone/>
            </a:pPr>
            <a:r>
              <a:rPr lang="en-US"/>
              <a:t>d)Dome</a:t>
            </a:r>
            <a:endParaRPr/>
          </a:p>
          <a:p>
            <a:pPr marL="457200">
              <a:buNone/>
            </a:pPr>
            <a:r>
              <a:rPr lang="en-US"/>
              <a:t>3.The word “infer” means _________?</a:t>
            </a:r>
            <a:endParaRPr/>
          </a:p>
          <a:p>
            <a:pPr marL="914400">
              <a:buNone/>
            </a:pPr>
            <a:r>
              <a:rPr lang="en-US"/>
              <a:t>a)Look for facts</a:t>
            </a:r>
            <a:endParaRPr/>
          </a:p>
          <a:p>
            <a:pPr marL="914400">
              <a:buNone/>
            </a:pPr>
            <a:r>
              <a:rPr lang="en-US"/>
              <a:t>b)Read between the lines</a:t>
            </a:r>
            <a:endParaRPr/>
          </a:p>
          <a:p>
            <a:pPr marL="914400">
              <a:buNone/>
            </a:pPr>
            <a:r>
              <a:rPr lang="en-US"/>
              <a:t>c)Make a random guess</a:t>
            </a:r>
            <a:endParaRPr/>
          </a:p>
          <a:p>
            <a:pPr marL="914400">
              <a:buNone/>
            </a:pPr>
            <a:r>
              <a:rPr lang="en-US"/>
              <a:t>d)There is more than one right answer</a:t>
            </a:r>
            <a:endParaRPr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57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2795"/>
            <a:ext cx="10363200" cy="580655"/>
          </a:xfrm>
        </p:spPr>
        <p:txBody>
          <a:bodyPr>
            <a:normAutofit fontScale="90000"/>
          </a:bodyPr>
          <a:lstStyle/>
          <a:p>
            <a:r>
              <a:rPr lang="en-US"/>
              <a:t>Tuesday, sept. 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885795"/>
            <a:ext cx="10363200" cy="5521355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457200">
              <a:buNone/>
            </a:pPr>
            <a:r>
              <a:rPr lang="en-US" sz="4800"/>
              <a:t>1. Writing system developed by the Sumerians that uses wedge-shaped marks in soft clay is called ________?</a:t>
            </a:r>
          </a:p>
          <a:p>
            <a:pPr marL="914400">
              <a:buNone/>
            </a:pPr>
            <a:r>
              <a:rPr lang="en-US" sz="4800"/>
              <a:t>a)Geometry</a:t>
            </a:r>
            <a:endParaRPr sz="4800"/>
          </a:p>
          <a:p>
            <a:pPr marL="914400">
              <a:buNone/>
            </a:pPr>
            <a:r>
              <a:rPr lang="en-US" sz="4800"/>
              <a:t>b)Algebra</a:t>
            </a:r>
            <a:endParaRPr sz="4800"/>
          </a:p>
          <a:p>
            <a:pPr marL="914400">
              <a:buNone/>
            </a:pPr>
            <a:r>
              <a:rPr lang="en-US" sz="4800"/>
              <a:t>c)Cuneiform</a:t>
            </a:r>
            <a:endParaRPr sz="4800"/>
          </a:p>
          <a:p>
            <a:pPr marL="914400">
              <a:buNone/>
            </a:pPr>
            <a:r>
              <a:rPr lang="en-US" sz="4800"/>
              <a:t>d)Hieroglyphics</a:t>
            </a:r>
            <a:endParaRPr sz="4800"/>
          </a:p>
          <a:p>
            <a:pPr marL="457200">
              <a:buNone/>
            </a:pPr>
            <a:r>
              <a:rPr lang="en-US" sz="4800"/>
              <a:t>2.A person who copies or writes out documents, like a record keeper, is called ________?</a:t>
            </a:r>
            <a:endParaRPr sz="4800"/>
          </a:p>
          <a:p>
            <a:pPr marL="914400">
              <a:buNone/>
            </a:pPr>
            <a:r>
              <a:rPr lang="en-US" sz="4800"/>
              <a:t>a)Slave</a:t>
            </a:r>
            <a:endParaRPr sz="4800"/>
          </a:p>
          <a:p>
            <a:pPr marL="914400">
              <a:buNone/>
            </a:pPr>
            <a:r>
              <a:rPr lang="en-US" sz="4800"/>
              <a:t>b)Priest</a:t>
            </a:r>
            <a:endParaRPr sz="4800"/>
          </a:p>
          <a:p>
            <a:pPr marL="914400">
              <a:buNone/>
            </a:pPr>
            <a:r>
              <a:rPr lang="en-US" sz="4800"/>
              <a:t>c)Lawyer</a:t>
            </a:r>
            <a:endParaRPr sz="4800"/>
          </a:p>
          <a:p>
            <a:pPr marL="914400">
              <a:buNone/>
            </a:pPr>
            <a:r>
              <a:rPr lang="en-US" sz="4800"/>
              <a:t>d)Scribe</a:t>
            </a:r>
            <a:endParaRPr sz="4800"/>
          </a:p>
          <a:p>
            <a:pPr marL="457200">
              <a:buNone/>
            </a:pPr>
            <a:r>
              <a:rPr lang="en-US" sz="4800"/>
              <a:t>3.The word “evaluate” means ______?</a:t>
            </a:r>
            <a:endParaRPr sz="4800"/>
          </a:p>
          <a:p>
            <a:pPr marL="914400">
              <a:buNone/>
            </a:pPr>
            <a:r>
              <a:rPr lang="en-US" sz="4800"/>
              <a:t>a)Judge</a:t>
            </a:r>
            <a:endParaRPr sz="4800"/>
          </a:p>
          <a:p>
            <a:pPr marL="914400">
              <a:buNone/>
            </a:pPr>
            <a:r>
              <a:rPr lang="en-US" sz="4800"/>
              <a:t>b)Understand</a:t>
            </a:r>
            <a:endParaRPr sz="4800"/>
          </a:p>
          <a:p>
            <a:pPr marL="914400">
              <a:buNone/>
            </a:pPr>
            <a:r>
              <a:rPr lang="en-US" sz="4800"/>
              <a:t>c)Effective</a:t>
            </a:r>
            <a:endParaRPr sz="3200"/>
          </a:p>
          <a:p>
            <a:pPr marL="914400">
              <a:buNone/>
            </a:pPr>
            <a:r>
              <a:rPr lang="en-US" sz="4800"/>
              <a:t>D) Recognize</a:t>
            </a:r>
          </a:p>
        </p:txBody>
      </p:sp>
    </p:spTree>
    <p:extLst>
      <p:ext uri="{BB962C8B-B14F-4D97-AF65-F5344CB8AC3E}">
        <p14:creationId xmlns:p14="http://schemas.microsoft.com/office/powerpoint/2010/main" val="88878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513473"/>
          </a:xfrm>
        </p:spPr>
        <p:txBody>
          <a:bodyPr>
            <a:normAutofit fontScale="90000"/>
          </a:bodyPr>
          <a:lstStyle/>
          <a:p>
            <a:r>
              <a:rPr lang="en-US"/>
              <a:t>Wednesday, sept. 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401517"/>
            <a:ext cx="10363200" cy="4389683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457200">
              <a:buNone/>
            </a:pPr>
            <a:r>
              <a:rPr lang="en-US"/>
              <a:t>1.A long poem that records the deeds of a hero is called ________?</a:t>
            </a:r>
          </a:p>
          <a:p>
            <a:pPr marL="914400">
              <a:buNone/>
            </a:pPr>
            <a:r>
              <a:rPr lang="en-US"/>
              <a:t>a)Epic</a:t>
            </a:r>
            <a:endParaRPr/>
          </a:p>
          <a:p>
            <a:pPr marL="914400">
              <a:buNone/>
            </a:pPr>
            <a:r>
              <a:rPr lang="en-US"/>
              <a:t>b)Verse</a:t>
            </a:r>
            <a:endParaRPr/>
          </a:p>
          <a:p>
            <a:pPr marL="914400">
              <a:buNone/>
            </a:pPr>
            <a:r>
              <a:rPr lang="en-US"/>
              <a:t>c)Novel</a:t>
            </a:r>
            <a:endParaRPr/>
          </a:p>
          <a:p>
            <a:pPr marL="914400">
              <a:buNone/>
            </a:pPr>
            <a:r>
              <a:rPr lang="en-US"/>
              <a:t>d)Song</a:t>
            </a:r>
            <a:endParaRPr/>
          </a:p>
          <a:p>
            <a:pPr marL="457200">
              <a:buNone/>
            </a:pPr>
            <a:r>
              <a:rPr lang="en-US"/>
              <a:t>2.A large territory or group of many territories governed by one ruler is called ________?</a:t>
            </a:r>
            <a:endParaRPr/>
          </a:p>
          <a:p>
            <a:pPr marL="914400">
              <a:buNone/>
            </a:pPr>
            <a:r>
              <a:rPr lang="en-US"/>
              <a:t>a)Country</a:t>
            </a:r>
            <a:endParaRPr/>
          </a:p>
          <a:p>
            <a:pPr marL="914400">
              <a:buNone/>
            </a:pPr>
            <a:r>
              <a:rPr lang="en-US"/>
              <a:t>b)Island</a:t>
            </a:r>
            <a:endParaRPr/>
          </a:p>
          <a:p>
            <a:pPr marL="914400">
              <a:buNone/>
            </a:pPr>
            <a:r>
              <a:rPr lang="en-US"/>
              <a:t>c)Acre</a:t>
            </a:r>
            <a:endParaRPr/>
          </a:p>
          <a:p>
            <a:pPr marL="914400">
              <a:buNone/>
            </a:pPr>
            <a:r>
              <a:rPr lang="en-US"/>
              <a:t>D)Empire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11497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834303"/>
            <a:ext cx="10363200" cy="3956897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>
              <a:buClr>
                <a:srgbClr val="000000"/>
              </a:buClr>
            </a:pPr>
            <a:r>
              <a:rPr lang="en-US" sz="4800"/>
              <a:t>Monday</a:t>
            </a:r>
          </a:p>
          <a:p>
            <a:pPr marL="685800">
              <a:buNone/>
            </a:pPr>
            <a:r>
              <a:rPr lang="en-US" sz="4800"/>
              <a:t>•C</a:t>
            </a:r>
            <a:endParaRPr sz="4800"/>
          </a:p>
          <a:p>
            <a:pPr marL="685800">
              <a:buNone/>
            </a:pPr>
            <a:r>
              <a:rPr lang="en-US" sz="4800"/>
              <a:t>•B</a:t>
            </a:r>
            <a:endParaRPr sz="4800"/>
          </a:p>
          <a:p>
            <a:pPr marL="685800">
              <a:buNone/>
            </a:pPr>
            <a:r>
              <a:rPr lang="en-US" sz="4800"/>
              <a:t>•B</a:t>
            </a:r>
            <a:endParaRPr sz="4800"/>
          </a:p>
          <a:p>
            <a:pPr>
              <a:buNone/>
            </a:pPr>
            <a:r>
              <a:rPr lang="en-US" sz="4800"/>
              <a:t>•Tuesday</a:t>
            </a:r>
            <a:endParaRPr sz="4800"/>
          </a:p>
          <a:p>
            <a:pPr marL="685800">
              <a:buNone/>
            </a:pPr>
            <a:r>
              <a:rPr lang="en-US" sz="4800"/>
              <a:t>•C</a:t>
            </a:r>
            <a:endParaRPr sz="4800"/>
          </a:p>
          <a:p>
            <a:pPr marL="685800">
              <a:buNone/>
            </a:pPr>
            <a:r>
              <a:rPr lang="en-US" sz="4800"/>
              <a:t>•D</a:t>
            </a:r>
            <a:endParaRPr sz="4800"/>
          </a:p>
          <a:p>
            <a:pPr marL="685800">
              <a:buNone/>
            </a:pPr>
            <a:r>
              <a:rPr lang="en-US" sz="4800"/>
              <a:t>•A</a:t>
            </a:r>
            <a:endParaRPr sz="4800"/>
          </a:p>
          <a:p>
            <a:pPr>
              <a:buNone/>
            </a:pPr>
            <a:r>
              <a:rPr lang="en-US" sz="4800"/>
              <a:t>•Wednesday</a:t>
            </a:r>
            <a:endParaRPr sz="4800"/>
          </a:p>
          <a:p>
            <a:pPr marL="685800">
              <a:buNone/>
            </a:pPr>
            <a:r>
              <a:rPr lang="en-US" sz="4800"/>
              <a:t>•A</a:t>
            </a:r>
            <a:endParaRPr sz="4800"/>
          </a:p>
          <a:p>
            <a:pPr marL="685800">
              <a:buNone/>
            </a:pPr>
            <a:r>
              <a:rPr lang="en-US" sz="4800"/>
              <a:t>•D</a:t>
            </a:r>
            <a:endParaRPr sz="4800"/>
          </a:p>
          <a:p>
            <a:pPr marL="0" indent="0">
              <a:buNone/>
            </a:pP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327781637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Droplet</vt:lpstr>
      <vt:lpstr>FoV week of sept. 18</vt:lpstr>
      <vt:lpstr>Monday, sept. 18</vt:lpstr>
      <vt:lpstr>Tuesday, sept. 19</vt:lpstr>
      <vt:lpstr>Wednesday, sept. 20</vt:lpstr>
      <vt:lpstr>Key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FoV week of sept. 18</dc:title>
  <cp:revision>1</cp:revision>
  <dcterms:modified xsi:type="dcterms:W3CDTF">2017-09-19T12:41:20Z</dcterms:modified>
</cp:coreProperties>
</file>