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B9D6A6-F258-42EE-814F-0414019B14AB}" v="78" dt="2017-10-04T14:58:38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72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7850" y="-333375"/>
            <a:ext cx="8689976" cy="2509213"/>
          </a:xfrm>
        </p:spPr>
        <p:txBody>
          <a:bodyPr/>
          <a:lstStyle/>
          <a:p>
            <a:r>
              <a:rPr lang="en-US"/>
              <a:t>FOV WEEK OF 10/9- 10/13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3" y="3886200"/>
            <a:ext cx="8689975" cy="200910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UNIT VOCABULARY: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Delta, </a:t>
            </a:r>
            <a:r>
              <a:rPr lang="en-US" dirty="0" err="1">
                <a:solidFill>
                  <a:schemeClr val="tx1"/>
                </a:solidFill>
              </a:rPr>
              <a:t>shadoof</a:t>
            </a:r>
            <a:r>
              <a:rPr lang="en-US" dirty="0">
                <a:solidFill>
                  <a:schemeClr val="tx1"/>
                </a:solidFill>
              </a:rPr>
              <a:t>, papyrus, hieroglyphics</a:t>
            </a:r>
          </a:p>
          <a:p>
            <a:pPr algn="l"/>
            <a:r>
              <a:rPr lang="en-US" b="1" u="sng" dirty="0">
                <a:solidFill>
                  <a:schemeClr val="tx1"/>
                </a:solidFill>
              </a:rPr>
              <a:t>EXCEPTIONAL 18</a:t>
            </a:r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Support, explain</a:t>
            </a:r>
          </a:p>
        </p:txBody>
      </p:sp>
    </p:spTree>
    <p:extLst>
      <p:ext uri="{BB962C8B-B14F-4D97-AF65-F5344CB8AC3E}">
        <p14:creationId xmlns:p14="http://schemas.microsoft.com/office/powerpoint/2010/main" val="2622186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64183"/>
          </a:xfrm>
        </p:spPr>
        <p:txBody>
          <a:bodyPr/>
          <a:lstStyle/>
          <a:p>
            <a:r>
              <a:rPr lang="en-US" dirty="0"/>
              <a:t>FOV MONDAY </a:t>
            </a:r>
            <a:r>
              <a:rPr lang="en-US" dirty="0" err="1"/>
              <a:t>october</a:t>
            </a:r>
            <a:r>
              <a:rPr lang="en-US" dirty="0"/>
              <a:t> 9th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638300"/>
            <a:ext cx="5562600" cy="5092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Around 2600 </a:t>
            </a:r>
            <a:r>
              <a:rPr lang="en-US" dirty="0" err="1"/>
              <a:t>b.c.</a:t>
            </a:r>
            <a:r>
              <a:rPr lang="en-US" dirty="0"/>
              <a:t>, Egyptian civilization entered the period know as _______.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900" dirty="0"/>
              <a:t>Middle kingdom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900" dirty="0"/>
              <a:t>New kingdom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900" dirty="0"/>
              <a:t>Old kingdom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1900" dirty="0"/>
              <a:t>Magic kingdom</a:t>
            </a:r>
          </a:p>
          <a:p>
            <a:pPr marL="0" indent="0">
              <a:buNone/>
            </a:pPr>
            <a:r>
              <a:rPr lang="en-US" dirty="0"/>
              <a:t>2. To “</a:t>
            </a:r>
            <a:r>
              <a:rPr lang="en-US" b="1" dirty="0"/>
              <a:t>support</a:t>
            </a:r>
            <a:r>
              <a:rPr lang="en-US" dirty="0"/>
              <a:t>” your opinion means to ______.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1900" dirty="0"/>
              <a:t>Back up with details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1900" dirty="0"/>
              <a:t>Leave out details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1900" dirty="0"/>
              <a:t>Draw a conclusion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1900" dirty="0"/>
              <a:t>Outline  </a:t>
            </a:r>
          </a:p>
        </p:txBody>
      </p:sp>
      <p:pic>
        <p:nvPicPr>
          <p:cNvPr id="1026" name="Picture 2" descr="Image result for egypt old kingdom 2600 bc timeline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97000"/>
            <a:ext cx="62738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Image result for support opinion p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support opinion 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3873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93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16583"/>
          </a:xfrm>
        </p:spPr>
        <p:txBody>
          <a:bodyPr/>
          <a:lstStyle/>
          <a:p>
            <a:r>
              <a:rPr lang="en-US" dirty="0"/>
              <a:t>FOV </a:t>
            </a:r>
            <a:r>
              <a:rPr lang="en-US" dirty="0" err="1"/>
              <a:t>tuesDAY</a:t>
            </a:r>
            <a:r>
              <a:rPr lang="en-US" dirty="0"/>
              <a:t> </a:t>
            </a:r>
            <a:r>
              <a:rPr lang="en-US" dirty="0" err="1"/>
              <a:t>october</a:t>
            </a:r>
            <a:r>
              <a:rPr lang="en-US" dirty="0"/>
              <a:t> 10th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6700" y="1587500"/>
            <a:ext cx="5753100" cy="51562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/>
              <a:t>Egyptians were loyal to the pharaoh because they believed he was the son of _____, the Egyptian sun god.</a:t>
            </a:r>
          </a:p>
          <a:p>
            <a:pPr marL="800100" lvl="1" indent="-342900">
              <a:buAutoNum type="alphaUcPeriod"/>
            </a:pPr>
            <a:r>
              <a:rPr lang="en-US" dirty="0" err="1"/>
              <a:t>cleopatra</a:t>
            </a:r>
            <a:endParaRPr lang="en-US" dirty="0"/>
          </a:p>
          <a:p>
            <a:pPr marL="800100" lvl="1" indent="-342900">
              <a:buAutoNum type="alphaUcPeriod"/>
            </a:pPr>
            <a:r>
              <a:rPr lang="en-US" dirty="0"/>
              <a:t>Seth</a:t>
            </a:r>
          </a:p>
          <a:p>
            <a:pPr marL="800100" lvl="1" indent="-342900">
              <a:buAutoNum type="alphaUcPeriod"/>
            </a:pPr>
            <a:r>
              <a:rPr lang="en-US" dirty="0"/>
              <a:t>Isis</a:t>
            </a:r>
          </a:p>
          <a:p>
            <a:pPr marL="800100" lvl="1" indent="-342900">
              <a:buAutoNum type="alphaUcPeriod"/>
            </a:pPr>
            <a:r>
              <a:rPr lang="en-US" dirty="0"/>
              <a:t>Re (RAY)</a:t>
            </a:r>
          </a:p>
          <a:p>
            <a:pPr marL="0" indent="0">
              <a:buNone/>
            </a:pPr>
            <a:r>
              <a:rPr lang="en-US" dirty="0"/>
              <a:t>2. The term “explain” means to _______.</a:t>
            </a:r>
          </a:p>
          <a:p>
            <a:pPr marL="800100" lvl="1" indent="-342900">
              <a:buAutoNum type="alphaUcPeriod"/>
            </a:pPr>
            <a:r>
              <a:rPr lang="en-US" dirty="0"/>
              <a:t>Support</a:t>
            </a:r>
          </a:p>
          <a:p>
            <a:pPr marL="800100" lvl="1" indent="-342900">
              <a:buAutoNum type="alphaUcPeriod"/>
            </a:pPr>
            <a:r>
              <a:rPr lang="en-US" dirty="0"/>
              <a:t>Tell how</a:t>
            </a:r>
          </a:p>
          <a:p>
            <a:pPr marL="800100" lvl="1" indent="-342900">
              <a:buAutoNum type="alphaUcPeriod"/>
            </a:pPr>
            <a:r>
              <a:rPr lang="en-US" dirty="0"/>
              <a:t>Draw a conclusion</a:t>
            </a:r>
          </a:p>
          <a:p>
            <a:pPr marL="800100" lvl="1" indent="-342900">
              <a:buAutoNum type="alphaUcPeriod"/>
            </a:pPr>
            <a:r>
              <a:rPr lang="en-US" dirty="0"/>
              <a:t>Make an opinion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mage result for egypt god re pic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1435100"/>
            <a:ext cx="2260600" cy="515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explain how 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1" y="2654300"/>
            <a:ext cx="3429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697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656377"/>
          </a:xfrm>
        </p:spPr>
        <p:txBody>
          <a:bodyPr/>
          <a:lstStyle/>
          <a:p>
            <a:r>
              <a:rPr lang="en-US" dirty="0"/>
              <a:t>FOV </a:t>
            </a:r>
            <a:r>
              <a:rPr lang="en-US" dirty="0" err="1"/>
              <a:t>wednesDAY</a:t>
            </a:r>
            <a:r>
              <a:rPr lang="en-US" dirty="0"/>
              <a:t> </a:t>
            </a:r>
            <a:r>
              <a:rPr lang="en-US" dirty="0" err="1"/>
              <a:t>october</a:t>
            </a:r>
            <a:r>
              <a:rPr lang="en-US" dirty="0"/>
              <a:t> 11th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49300" y="1371600"/>
            <a:ext cx="6057900" cy="516777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n-US" dirty="0"/>
              <a:t>A fan-shaped area of silt near where a river flows into the sea is called a _____.</a:t>
            </a:r>
          </a:p>
          <a:p>
            <a:pPr marL="800100" lvl="1" indent="-342900">
              <a:buAutoNum type="alphaUcPeriod"/>
            </a:pPr>
            <a:r>
              <a:rPr lang="en-US" sz="2100" dirty="0"/>
              <a:t>Delta</a:t>
            </a:r>
          </a:p>
          <a:p>
            <a:pPr marL="800100" lvl="1" indent="-342900">
              <a:buAutoNum type="alphaUcPeriod"/>
            </a:pPr>
            <a:r>
              <a:rPr lang="en-US" sz="2100" dirty="0"/>
              <a:t>Bank</a:t>
            </a:r>
          </a:p>
          <a:p>
            <a:pPr marL="800100" lvl="1" indent="-342900">
              <a:buAutoNum type="alphaUcPeriod"/>
            </a:pPr>
            <a:r>
              <a:rPr lang="en-US" sz="2100" dirty="0"/>
              <a:t>Dam</a:t>
            </a:r>
          </a:p>
          <a:p>
            <a:pPr marL="800100" lvl="1" indent="-342900">
              <a:buAutoNum type="alphaUcPeriod"/>
            </a:pPr>
            <a:r>
              <a:rPr lang="en-US" sz="2100" dirty="0"/>
              <a:t>Levee</a:t>
            </a:r>
          </a:p>
          <a:p>
            <a:pPr marL="800100" lvl="1" indent="-342900">
              <a:buAutoNum type="alphaUcPeriod"/>
            </a:pPr>
            <a:endParaRPr lang="en-US" dirty="0"/>
          </a:p>
          <a:p>
            <a:pPr marL="457200" indent="-457200">
              <a:buAutoNum type="arabicPeriod" startAt="2"/>
            </a:pPr>
            <a:r>
              <a:rPr lang="en-US" dirty="0"/>
              <a:t>A bucket attached to a long pole used to transfer river water to storage basins is called a ____. </a:t>
            </a:r>
          </a:p>
          <a:p>
            <a:pPr marL="457200" lvl="1" indent="0">
              <a:buNone/>
            </a:pPr>
            <a:r>
              <a:rPr lang="en-US" sz="2100" dirty="0"/>
              <a:t>A. papyrus</a:t>
            </a:r>
          </a:p>
          <a:p>
            <a:pPr marL="457200" lvl="1" indent="0">
              <a:buNone/>
            </a:pPr>
            <a:r>
              <a:rPr lang="en-US" sz="2100" dirty="0"/>
              <a:t>b. </a:t>
            </a:r>
            <a:r>
              <a:rPr lang="en-US" sz="2100" dirty="0" err="1"/>
              <a:t>Shadoof</a:t>
            </a:r>
            <a:endParaRPr lang="en-US" sz="2100" dirty="0"/>
          </a:p>
          <a:p>
            <a:pPr marL="457200" lvl="1" indent="0">
              <a:buNone/>
            </a:pPr>
            <a:r>
              <a:rPr lang="en-US" sz="2100" dirty="0"/>
              <a:t>c. Water Can</a:t>
            </a:r>
          </a:p>
          <a:p>
            <a:pPr marL="457200" lvl="1" indent="0">
              <a:buNone/>
            </a:pPr>
            <a:r>
              <a:rPr lang="en-US" sz="2100" dirty="0"/>
              <a:t>d. pool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D760751-77DC-47B1-83B9-3D6DFD274E4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213600" y="1371600"/>
            <a:ext cx="4429478" cy="2425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B90935-E604-46C6-8C2F-0E1E8E8F3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600" y="4079145"/>
            <a:ext cx="4429478" cy="246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14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18183"/>
          </a:xfrm>
        </p:spPr>
        <p:txBody>
          <a:bodyPr/>
          <a:lstStyle/>
          <a:p>
            <a:r>
              <a:rPr lang="en-US" dirty="0"/>
              <a:t>FOV </a:t>
            </a:r>
            <a:r>
              <a:rPr lang="en-US" dirty="0" err="1"/>
              <a:t>thursDAY</a:t>
            </a:r>
            <a:r>
              <a:rPr lang="en-US" dirty="0"/>
              <a:t> </a:t>
            </a:r>
            <a:r>
              <a:rPr lang="en-US" dirty="0" err="1"/>
              <a:t>october</a:t>
            </a:r>
            <a:r>
              <a:rPr lang="en-US" dirty="0"/>
              <a:t> 12th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446276"/>
            <a:ext cx="6394450" cy="5210969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dirty="0"/>
              <a:t>An Egyptian writing system made up of pictures and sound symbols is called ____.</a:t>
            </a:r>
          </a:p>
          <a:p>
            <a:pPr marL="800100" lvl="1" indent="-342900">
              <a:buAutoNum type="alphaUcPeriod"/>
            </a:pPr>
            <a:r>
              <a:rPr lang="en-US" dirty="0"/>
              <a:t>Theocracy</a:t>
            </a:r>
          </a:p>
          <a:p>
            <a:pPr marL="800100" lvl="1" indent="-342900">
              <a:buAutoNum type="alphaUcPeriod"/>
            </a:pPr>
            <a:r>
              <a:rPr lang="en-US" dirty="0"/>
              <a:t>Dynasty</a:t>
            </a:r>
          </a:p>
          <a:p>
            <a:pPr marL="800100" lvl="1" indent="-342900">
              <a:buAutoNum type="alphaUcPeriod"/>
            </a:pPr>
            <a:r>
              <a:rPr lang="en-US" dirty="0"/>
              <a:t>Hieroglyphics</a:t>
            </a:r>
          </a:p>
          <a:p>
            <a:pPr marL="800100" lvl="1" indent="-342900">
              <a:buAutoNum type="alphaUcPeriod"/>
            </a:pPr>
            <a:r>
              <a:rPr lang="en-US" dirty="0"/>
              <a:t>Cuneiform</a:t>
            </a:r>
          </a:p>
          <a:p>
            <a:pPr marL="800100" lvl="1" indent="-342900">
              <a:buAutoNum type="alphaU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plant that grows wild along the </a:t>
            </a:r>
            <a:r>
              <a:rPr lang="en-US" dirty="0" err="1"/>
              <a:t>nile</a:t>
            </a:r>
            <a:r>
              <a:rPr lang="en-US" dirty="0"/>
              <a:t> river used by Egyptians to make paper is called ___.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 err="1"/>
              <a:t>Shadoof</a:t>
            </a:r>
            <a:endParaRPr lang="en-US" dirty="0"/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pyramid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Papyrus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dirty="0"/>
              <a:t>wheat</a:t>
            </a:r>
          </a:p>
          <a:p>
            <a:pPr marL="800100" lvl="1" indent="-342900">
              <a:buAutoNum type="alphaLcPeriod"/>
            </a:pPr>
            <a:endParaRPr lang="en-US" dirty="0"/>
          </a:p>
          <a:p>
            <a:pPr marL="800100" lvl="1" indent="-342900">
              <a:buAutoNum type="alphaUcPeriod"/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E8CF58-056D-46BE-8ACA-D7BF8B75FAC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8169275" y="3799745"/>
            <a:ext cx="2247900" cy="285750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C9D65DCC-63C6-434D-8734-FCCBE90CF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375" y="1446276"/>
            <a:ext cx="29337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69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7850" y="533400"/>
            <a:ext cx="8689976" cy="2509213"/>
          </a:xfrm>
        </p:spPr>
        <p:txBody>
          <a:bodyPr/>
          <a:lstStyle/>
          <a:p>
            <a:r>
              <a:rPr lang="en-US"/>
              <a:t>FOV Friday October 13th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err="1">
                <a:solidFill>
                  <a:srgbClr val="000000"/>
                </a:solidFill>
              </a:rPr>
              <a:t>Hawktoberfest</a:t>
            </a:r>
            <a:endParaRPr lang="en-US" sz="4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19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Monday: c &amp; a</a:t>
            </a:r>
          </a:p>
          <a:p>
            <a:r>
              <a:rPr lang="en-US" dirty="0"/>
              <a:t>Tuesday: d &amp; b</a:t>
            </a:r>
          </a:p>
          <a:p>
            <a:r>
              <a:rPr lang="en-US" dirty="0"/>
              <a:t>Wednesday: a &amp; b</a:t>
            </a:r>
          </a:p>
          <a:p>
            <a:r>
              <a:rPr lang="en-US" dirty="0"/>
              <a:t>Thursday: c &amp; 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38607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3990</TotalTime>
  <Words>242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Tw Cen MT</vt:lpstr>
      <vt:lpstr>Droplet</vt:lpstr>
      <vt:lpstr>FOV WEEK OF 10/9- 10/13</vt:lpstr>
      <vt:lpstr>FOV MONDAY october 9th</vt:lpstr>
      <vt:lpstr>FOV tuesDAY october 10th</vt:lpstr>
      <vt:lpstr>FOV wednesDAY october 11th</vt:lpstr>
      <vt:lpstr>FOV thursDAY october 12th</vt:lpstr>
      <vt:lpstr>FOV Friday October 13th</vt:lpstr>
      <vt:lpstr>key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FOV WEEK OF 10/9- 10/13</dc:title>
  <cp:lastModifiedBy>Daryl Reed</cp:lastModifiedBy>
  <cp:revision>4</cp:revision>
  <dcterms:modified xsi:type="dcterms:W3CDTF">2017-10-08T13:42:52Z</dcterms:modified>
</cp:coreProperties>
</file>