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sldIdLst>
    <p:sldId id="257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/>
    <p:restoredTop sz="94604"/>
  </p:normalViewPr>
  <p:slideViewPr>
    <p:cSldViewPr snapToGrid="0" snapToObjects="1">
      <p:cViewPr varScale="1">
        <p:scale>
          <a:sx n="64" d="100"/>
          <a:sy n="64" d="100"/>
        </p:scale>
        <p:origin x="9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76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498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43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83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9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55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16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33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087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8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83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89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/>
          <a:lstStyle/>
          <a:p>
            <a:r>
              <a:rPr lang="en-US" dirty="0"/>
              <a:t>Monday, </a:t>
            </a:r>
            <a:r>
              <a:rPr lang="en-US" dirty="0" err="1"/>
              <a:t>nov.</a:t>
            </a:r>
            <a:r>
              <a:rPr lang="en-US" dirty="0"/>
              <a:t> 27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114424"/>
            <a:ext cx="11050587" cy="574357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Ancient sacred writings of India.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Sanskrit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Vedas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Old Testament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Torah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monotheistic religion of the Jewish people is called ________?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Jewism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Judaism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Buddhism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Hinduism</a:t>
            </a:r>
          </a:p>
        </p:txBody>
      </p:sp>
    </p:spTree>
    <p:extLst>
      <p:ext uri="{BB962C8B-B14F-4D97-AF65-F5344CB8AC3E}">
        <p14:creationId xmlns:p14="http://schemas.microsoft.com/office/powerpoint/2010/main" val="100790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478570"/>
          </a:xfrm>
        </p:spPr>
        <p:txBody>
          <a:bodyPr/>
          <a:lstStyle/>
          <a:p>
            <a:r>
              <a:rPr lang="en-US" dirty="0"/>
              <a:t>Tuesday, </a:t>
            </a:r>
            <a:r>
              <a:rPr lang="en-US" dirty="0" err="1"/>
              <a:t>nov.</a:t>
            </a:r>
            <a:r>
              <a:rPr lang="en-US" dirty="0"/>
              <a:t> 28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928688"/>
            <a:ext cx="11050588" cy="592931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 person that is involved in the buying or selling of goods. Choose all that apply.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Trader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Capitalist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Giver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Merchant</a:t>
            </a:r>
            <a:endParaRPr lang="en-US" sz="26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religion founded in ancient India by the religious teacher the Buddha.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Judaism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Christianity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Hinduism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Buddhism</a:t>
            </a:r>
          </a:p>
        </p:txBody>
      </p:sp>
    </p:spTree>
    <p:extLst>
      <p:ext uri="{BB962C8B-B14F-4D97-AF65-F5344CB8AC3E}">
        <p14:creationId xmlns:p14="http://schemas.microsoft.com/office/powerpoint/2010/main" val="663804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/>
          <a:lstStyle/>
          <a:p>
            <a:r>
              <a:rPr lang="en-US" dirty="0"/>
              <a:t>Wednesday, </a:t>
            </a:r>
            <a:r>
              <a:rPr lang="en-US" dirty="0" err="1"/>
              <a:t>nov.</a:t>
            </a:r>
            <a:r>
              <a:rPr lang="en-US" dirty="0"/>
              <a:t>  29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478569"/>
            <a:ext cx="11050587" cy="537943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 major religion developed in ancient India.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Hinduism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Judaism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Christianity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Monotheism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force that determines what you will be born into in your next life is called ___?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Dharma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The force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Karma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Awakening</a:t>
            </a:r>
          </a:p>
          <a:p>
            <a:pPr marL="914400" lvl="1" indent="-457200">
              <a:buFont typeface="+mj-lt"/>
              <a:buAutoNum type="alphaLcPeriod"/>
            </a:pP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6885" y="4589503"/>
            <a:ext cx="2816225" cy="200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247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/>
          <a:lstStyle/>
          <a:p>
            <a:r>
              <a:rPr lang="en-US" dirty="0"/>
              <a:t>Friday, </a:t>
            </a:r>
            <a:r>
              <a:rPr lang="en-US" dirty="0" err="1"/>
              <a:t>dec.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478570"/>
            <a:ext cx="11050587" cy="537943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How do you “trace?”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Follow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List in steps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List word for word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Tell all about</a:t>
            </a:r>
          </a:p>
          <a:p>
            <a:pPr marL="914400" lvl="1" indent="-457200">
              <a:buFont typeface="+mj-lt"/>
              <a:buAutoNum type="alphaLcParenR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would you “analyze?”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Tell how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Judge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Quote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Break apart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44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147</Words>
  <Application>Microsoft Office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Monday, nov. 27</vt:lpstr>
      <vt:lpstr>Tuesday, nov. 28</vt:lpstr>
      <vt:lpstr>Wednesday, nov.  29</vt:lpstr>
      <vt:lpstr>Friday, dec.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FOV WEEK OF 11/6</dc:title>
  <dc:creator>Jordan Hayes</dc:creator>
  <cp:lastModifiedBy>Daryl Reed</cp:lastModifiedBy>
  <cp:revision>12</cp:revision>
  <dcterms:created xsi:type="dcterms:W3CDTF">2017-11-06T03:27:25Z</dcterms:created>
  <dcterms:modified xsi:type="dcterms:W3CDTF">2017-12-01T15:24:52Z</dcterms:modified>
</cp:coreProperties>
</file>