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E043-8C46-7744-8DF5-38DCEB0B9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FOV Week of Feb. 5-9th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D2FED-DF5B-8742-88B5-4CAD34C95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Greece Geography and Review for Quiz 3- Greece Vocabulary</a:t>
            </a:r>
          </a:p>
        </p:txBody>
      </p:sp>
    </p:spTree>
    <p:extLst>
      <p:ext uri="{BB962C8B-B14F-4D97-AF65-F5344CB8AC3E}">
        <p14:creationId xmlns:p14="http://schemas.microsoft.com/office/powerpoint/2010/main" val="153376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257B-6A1E-CE4C-A1F9-62F28C18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16" y="105834"/>
            <a:ext cx="10788383" cy="892024"/>
          </a:xfrm>
        </p:spPr>
        <p:txBody>
          <a:bodyPr/>
          <a:lstStyle/>
          <a:p>
            <a:pPr algn="ctr"/>
            <a:r>
              <a:rPr lang="en-US" dirty="0"/>
              <a:t>Monday February 5th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9C96-3125-1642-BCF0-AFEBBD706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1" y="846666"/>
            <a:ext cx="6238117" cy="5905499"/>
          </a:xfrm>
        </p:spPr>
        <p:txBody>
          <a:bodyPr>
            <a:normAutofit/>
          </a:bodyPr>
          <a:lstStyle/>
          <a:p>
            <a:r>
              <a:rPr lang="en-US" sz="2800" dirty="0"/>
              <a:t>1. Identify the continent that Ancient Greece is located in. (Use textbook maps)</a:t>
            </a:r>
          </a:p>
          <a:p>
            <a:r>
              <a:rPr lang="en-US" sz="2800" dirty="0"/>
              <a:t>A. Asia			B. Africa</a:t>
            </a:r>
          </a:p>
          <a:p>
            <a:r>
              <a:rPr lang="en-US" sz="2800" dirty="0"/>
              <a:t>C. Europe		D. North America</a:t>
            </a:r>
          </a:p>
          <a:p>
            <a:endParaRPr lang="en-US" sz="2800" dirty="0"/>
          </a:p>
          <a:p>
            <a:r>
              <a:rPr lang="en-US" sz="2800" dirty="0"/>
              <a:t>2. Identify the major body of water located south of Greece.</a:t>
            </a:r>
          </a:p>
          <a:p>
            <a:r>
              <a:rPr lang="en-US" sz="2400" dirty="0"/>
              <a:t>A. Ionian Sea		B. Black Sea</a:t>
            </a:r>
          </a:p>
          <a:p>
            <a:r>
              <a:rPr lang="en-US" sz="2400" dirty="0"/>
              <a:t>C. Aegean Sea		D. Mediterranean Sea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DCB17A2-40C1-DB41-9997-801BF5E76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118" y="846666"/>
            <a:ext cx="5699882" cy="56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445F-F1B3-3946-8FC6-15FC5DC2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442" y="136072"/>
            <a:ext cx="10490843" cy="1088571"/>
          </a:xfrm>
        </p:spPr>
        <p:txBody>
          <a:bodyPr/>
          <a:lstStyle/>
          <a:p>
            <a:pPr algn="ctr"/>
            <a:r>
              <a:rPr lang="en-US" dirty="0"/>
              <a:t>Tuesday February 6th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A5D5-61FF-0A40-8FA4-E227496E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6" y="619882"/>
            <a:ext cx="6192760" cy="6102046"/>
          </a:xfrm>
        </p:spPr>
        <p:txBody>
          <a:bodyPr>
            <a:normAutofit/>
          </a:bodyPr>
          <a:lstStyle/>
          <a:p>
            <a:r>
              <a:rPr lang="en-US" sz="2400" dirty="0"/>
              <a:t>1. Looking at the map, choose two physical features that are common in Ancient Greece’s geography.</a:t>
            </a:r>
          </a:p>
          <a:p>
            <a:r>
              <a:rPr lang="en-US" sz="2400" dirty="0"/>
              <a:t>Note: More than one answer</a:t>
            </a:r>
          </a:p>
          <a:p>
            <a:r>
              <a:rPr lang="en-US" sz="2400" dirty="0"/>
              <a:t>A. Rivers			B. Mountains</a:t>
            </a:r>
          </a:p>
          <a:p>
            <a:r>
              <a:rPr lang="en-US" sz="2400" dirty="0"/>
              <a:t>C. Peninsulas		D. Islands	</a:t>
            </a:r>
          </a:p>
          <a:p>
            <a:endParaRPr lang="en-US" sz="2400" dirty="0"/>
          </a:p>
          <a:p>
            <a:r>
              <a:rPr lang="en-US" sz="2400" dirty="0"/>
              <a:t>2. Looking at the geography of Ancient Greece, which occupation (job) do you think was most common for Ancient Greek people?</a:t>
            </a:r>
          </a:p>
          <a:p>
            <a:r>
              <a:rPr lang="en-US" sz="2400" dirty="0"/>
              <a:t>A. Farmer			B. Fisherman</a:t>
            </a:r>
          </a:p>
          <a:p>
            <a:endParaRPr lang="en-US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63B5B97-7A7A-BC41-9CEA-C36354E08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0477" y="1360488"/>
            <a:ext cx="5561600" cy="53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CAA4-04DA-6A44-9A61-BD50B541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12" y="196547"/>
            <a:ext cx="9961220" cy="1103691"/>
          </a:xfrm>
        </p:spPr>
        <p:txBody>
          <a:bodyPr/>
          <a:lstStyle/>
          <a:p>
            <a:pPr algn="ctr"/>
            <a:r>
              <a:rPr lang="en-US" dirty="0"/>
              <a:t>Wednesday February 7th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2119" y="922262"/>
            <a:ext cx="5953881" cy="5739191"/>
          </a:xfrm>
        </p:spPr>
        <p:txBody>
          <a:bodyPr>
            <a:normAutofit/>
          </a:bodyPr>
          <a:lstStyle/>
          <a:p>
            <a:r>
              <a:rPr lang="en-US" sz="2400" dirty="0"/>
              <a:t>1. Ancient Greece had origins in two even older civilizations: the Minoan and the Mycenaean Civilizations. On the map, which numbers represent the locations of these civilizations?</a:t>
            </a:r>
          </a:p>
          <a:p>
            <a:r>
              <a:rPr lang="en-US" sz="2400" dirty="0"/>
              <a:t>A. 2 and 1			B. 5 and 4</a:t>
            </a:r>
          </a:p>
          <a:p>
            <a:r>
              <a:rPr lang="en-US" sz="2400" dirty="0"/>
              <a:t>C. 3 and 1			D. 4 and 3</a:t>
            </a:r>
          </a:p>
          <a:p>
            <a:endParaRPr lang="en-US" sz="2400" dirty="0"/>
          </a:p>
          <a:p>
            <a:r>
              <a:rPr lang="en-US" sz="2400" dirty="0"/>
              <a:t>2. Identify the major river in Greece.</a:t>
            </a:r>
          </a:p>
          <a:p>
            <a:r>
              <a:rPr lang="en-US" sz="2400" dirty="0"/>
              <a:t>A. Tiber River		B. Aegean Sea</a:t>
            </a:r>
          </a:p>
          <a:p>
            <a:r>
              <a:rPr lang="en-US" sz="2400" dirty="0"/>
              <a:t>C. Indus River		D. No major river</a:t>
            </a:r>
          </a:p>
        </p:txBody>
      </p:sp>
      <p:pic>
        <p:nvPicPr>
          <p:cNvPr id="10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1581" y="922262"/>
            <a:ext cx="5748300" cy="57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310"/>
            <a:ext cx="8596668" cy="665238"/>
          </a:xfrm>
        </p:spPr>
        <p:txBody>
          <a:bodyPr/>
          <a:lstStyle/>
          <a:p>
            <a:r>
              <a:rPr lang="en-US" dirty="0"/>
              <a:t>Thursday February 8</a:t>
            </a:r>
            <a:r>
              <a:rPr lang="en-US" baseline="30000" dirty="0"/>
              <a:t>th</a:t>
            </a:r>
            <a:r>
              <a:rPr lang="en-US" dirty="0"/>
              <a:t>- Quiz 3 Review</a:t>
            </a:r>
          </a:p>
        </p:txBody>
      </p:sp>
      <p:pic>
        <p:nvPicPr>
          <p:cNvPr id="7" name="Pictur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94286" y="3745650"/>
            <a:ext cx="5170714" cy="2946039"/>
          </a:xfrm>
          <a:prstGeom prst="rect">
            <a:avLst/>
          </a:prstGeom>
        </p:spPr>
      </p:pic>
      <p:pic>
        <p:nvPicPr>
          <p:cNvPr id="5" name="Pictur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4286" y="936293"/>
            <a:ext cx="5019524" cy="264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00" y="936293"/>
            <a:ext cx="67367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3200" dirty="0"/>
              <a:t>What is an agora?</a:t>
            </a:r>
          </a:p>
          <a:p>
            <a:pPr marL="457200" indent="-457200" algn="l">
              <a:buAutoNum type="arabicPeriod"/>
            </a:pPr>
            <a:endParaRPr lang="en-US" sz="3200" dirty="0"/>
          </a:p>
          <a:p>
            <a:pPr lvl="1"/>
            <a:r>
              <a:rPr lang="en-US" sz="2400" dirty="0"/>
              <a:t>A. A Greek city –state</a:t>
            </a:r>
          </a:p>
          <a:p>
            <a:pPr algn="l"/>
            <a:r>
              <a:rPr lang="en-US" sz="2400" dirty="0"/>
              <a:t>	B. Enslaved person in ancient Sparta</a:t>
            </a:r>
          </a:p>
          <a:p>
            <a:pPr algn="l"/>
            <a:r>
              <a:rPr lang="en-US" sz="2400" dirty="0"/>
              <a:t>	C. A story meant to teach a lesson</a:t>
            </a:r>
          </a:p>
          <a:p>
            <a:pPr algn="l"/>
            <a:r>
              <a:rPr lang="en-US" sz="2400" dirty="0"/>
              <a:t>	D. A gathering place; marketplace</a:t>
            </a:r>
          </a:p>
          <a:p>
            <a:pPr marL="457200" indent="-457200" algn="l">
              <a:buAutoNum type="arabicPeriod"/>
            </a:pPr>
            <a:endParaRPr lang="en-US" sz="2400" dirty="0"/>
          </a:p>
          <a:p>
            <a:pPr algn="l"/>
            <a:r>
              <a:rPr lang="en-US" sz="3200" dirty="0"/>
              <a:t>2. What is a polis?</a:t>
            </a:r>
          </a:p>
          <a:p>
            <a:pPr marL="457200" indent="-457200" algn="l">
              <a:buAutoNum type="arabicPeriod"/>
            </a:pPr>
            <a:endParaRPr lang="en-US" sz="3200" dirty="0"/>
          </a:p>
          <a:p>
            <a:pPr algn="l"/>
            <a:r>
              <a:rPr lang="en-US" sz="2400" dirty="0"/>
              <a:t>	A. A Greek city –state</a:t>
            </a:r>
          </a:p>
          <a:p>
            <a:pPr algn="l"/>
            <a:r>
              <a:rPr lang="en-US" sz="2400" dirty="0"/>
              <a:t>	B. Enslaved person in ancient Sparta</a:t>
            </a:r>
          </a:p>
          <a:p>
            <a:pPr algn="l"/>
            <a:r>
              <a:rPr lang="en-US" sz="2400" dirty="0"/>
              <a:t>	C. A story meant to teach a lesson</a:t>
            </a:r>
          </a:p>
          <a:p>
            <a:pPr algn="l"/>
            <a:r>
              <a:rPr lang="en-US" sz="2400"/>
              <a:t>	D</a:t>
            </a:r>
            <a:r>
              <a:rPr lang="en-US" sz="2400" dirty="0"/>
              <a:t>. A gathering place; marketplace</a:t>
            </a:r>
          </a:p>
        </p:txBody>
      </p:sp>
    </p:spTree>
    <p:extLst>
      <p:ext uri="{BB962C8B-B14F-4D97-AF65-F5344CB8AC3E}">
        <p14:creationId xmlns:p14="http://schemas.microsoft.com/office/powerpoint/2010/main" val="87882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66310"/>
            <a:ext cx="11402785" cy="876904"/>
          </a:xfrm>
        </p:spPr>
        <p:txBody>
          <a:bodyPr/>
          <a:lstStyle/>
          <a:p>
            <a:r>
              <a:rPr lang="en-US" dirty="0"/>
              <a:t>Friday February 9</a:t>
            </a:r>
            <a:r>
              <a:rPr lang="en-US" baseline="30000" dirty="0"/>
              <a:t>th</a:t>
            </a:r>
            <a:r>
              <a:rPr lang="en-US" dirty="0"/>
              <a:t>-Quiz 3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884" y="1149048"/>
            <a:ext cx="5984116" cy="554264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1. Identify a phalanx.</a:t>
            </a:r>
          </a:p>
          <a:p>
            <a:r>
              <a:rPr lang="en-US" sz="2000" dirty="0"/>
              <a:t>A. A group of armed foot soldiers arranged close together in rows</a:t>
            </a:r>
          </a:p>
          <a:p>
            <a:r>
              <a:rPr lang="en-US" sz="2000" dirty="0"/>
              <a:t>B. A form of democracy in which all citizens elect officials to govern on their behalf</a:t>
            </a:r>
          </a:p>
          <a:p>
            <a:r>
              <a:rPr lang="en-US" sz="2000" dirty="0"/>
              <a:t>C. A gathering place; marketplace</a:t>
            </a:r>
          </a:p>
          <a:p>
            <a:r>
              <a:rPr lang="en-US" sz="2000" dirty="0"/>
              <a:t>D. A Greek city-state</a:t>
            </a:r>
          </a:p>
          <a:p>
            <a:endParaRPr lang="en-US" sz="2000" dirty="0"/>
          </a:p>
          <a:p>
            <a:r>
              <a:rPr lang="en-US" sz="3000" dirty="0"/>
              <a:t>2. Identify a tyrant.</a:t>
            </a:r>
          </a:p>
          <a:p>
            <a:r>
              <a:rPr lang="en-US" sz="2400" dirty="0"/>
              <a:t>A. A gov’t in which a small group has control</a:t>
            </a:r>
          </a:p>
          <a:p>
            <a:r>
              <a:rPr lang="en-US" sz="2400" dirty="0"/>
              <a:t>B. A story meant to teach a lesson</a:t>
            </a:r>
          </a:p>
          <a:p>
            <a:r>
              <a:rPr lang="en-US" sz="2400" dirty="0"/>
              <a:t>C. An absolute ruler unrestrained by law; harsh ruler</a:t>
            </a:r>
          </a:p>
          <a:p>
            <a:r>
              <a:rPr lang="en-US" sz="2400" dirty="0"/>
              <a:t>D. A piece of land nearly surrounded by water </a:t>
            </a:r>
          </a:p>
        </p:txBody>
      </p:sp>
      <p:pic>
        <p:nvPicPr>
          <p:cNvPr id="5" name="Pictur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116" y="1149048"/>
            <a:ext cx="5715000" cy="2472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48" y="3727798"/>
            <a:ext cx="5851068" cy="31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Mon.- 1. C			2. D</a:t>
            </a:r>
          </a:p>
          <a:p>
            <a:r>
              <a:rPr lang="en-US" sz="2400" dirty="0"/>
              <a:t>Tues.- 1. B, C, D		2. B</a:t>
            </a:r>
          </a:p>
          <a:p>
            <a:r>
              <a:rPr lang="en-US" sz="2400" dirty="0"/>
              <a:t>Weds.- 1. C		2. D</a:t>
            </a:r>
          </a:p>
          <a:p>
            <a:r>
              <a:rPr lang="en-US" sz="2400" dirty="0"/>
              <a:t>Thurs.- 1. D		2. A</a:t>
            </a:r>
          </a:p>
          <a:p>
            <a:r>
              <a:rPr lang="en-US" sz="2400" dirty="0"/>
              <a:t>Fri.- 1. A		2. C</a:t>
            </a:r>
          </a:p>
        </p:txBody>
      </p:sp>
    </p:spTree>
    <p:extLst>
      <p:ext uri="{BB962C8B-B14F-4D97-AF65-F5344CB8AC3E}">
        <p14:creationId xmlns:p14="http://schemas.microsoft.com/office/powerpoint/2010/main" val="12340069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FOV Week of Feb. 5-9th</vt:lpstr>
      <vt:lpstr>Monday February 5th</vt:lpstr>
      <vt:lpstr>Tuesday February 6th</vt:lpstr>
      <vt:lpstr>Wednesday February 7th</vt:lpstr>
      <vt:lpstr>Thursday February 8th- Quiz 3 Review</vt:lpstr>
      <vt:lpstr>Friday February 9th-Quiz 3 Review</vt:lpstr>
      <vt:lpstr>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FOV Week of Feb. 5-9th</dc:title>
  <cp:lastModifiedBy>Daryl Reed</cp:lastModifiedBy>
  <cp:revision>3</cp:revision>
  <dcterms:modified xsi:type="dcterms:W3CDTF">2018-02-05T01:32:15Z</dcterms:modified>
</cp:coreProperties>
</file>