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401456"/>
          </a:xfrm>
        </p:spPr>
        <p:txBody>
          <a:bodyPr/>
          <a:lstStyle/>
          <a:p>
            <a:pPr algn="ctr"/>
            <a:r>
              <a:rPr lang="en-US" sz="4000" dirty="0"/>
              <a:t>FOV Week of February 12</a:t>
            </a:r>
            <a:r>
              <a:rPr lang="en-US" sz="4000" baseline="30000" dirty="0"/>
              <a:t>th</a:t>
            </a:r>
            <a:r>
              <a:rPr lang="en-US" sz="4000" dirty="0"/>
              <a:t> – 16</a:t>
            </a:r>
            <a:r>
              <a:rPr lang="en-US" sz="4000" baseline="30000" dirty="0"/>
              <a:t>th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174958"/>
            <a:ext cx="8825658" cy="146384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Greece: Vocabulary</a:t>
            </a:r>
          </a:p>
        </p:txBody>
      </p:sp>
    </p:spTree>
    <p:extLst>
      <p:ext uri="{BB962C8B-B14F-4D97-AF65-F5344CB8AC3E}">
        <p14:creationId xmlns:p14="http://schemas.microsoft.com/office/powerpoint/2010/main" val="35632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192016"/>
          </a:xfrm>
        </p:spPr>
        <p:txBody>
          <a:bodyPr/>
          <a:lstStyle/>
          <a:p>
            <a:pPr algn="ctr"/>
            <a:r>
              <a:rPr lang="en-US" dirty="0"/>
              <a:t>FOV – Monday February 12</a:t>
            </a:r>
            <a:r>
              <a:rPr lang="en-US" baseline="30000" dirty="0"/>
              <a:t>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441" y="2334127"/>
            <a:ext cx="6316579" cy="43073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1. Identify a </a:t>
            </a:r>
            <a:r>
              <a:rPr lang="en-US" b="1" dirty="0">
                <a:solidFill>
                  <a:schemeClr val="tx1"/>
                </a:solidFill>
              </a:rPr>
              <a:t>helot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A. Enslaved person in ancient Sparta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B. Foot soldier in ancient Greece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C. Form of ancient Greek writing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D. Story about Greek gods and goddesses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2. Identify an </a:t>
            </a:r>
            <a:r>
              <a:rPr lang="en-US" b="1" dirty="0">
                <a:solidFill>
                  <a:schemeClr val="tx1"/>
                </a:solidFill>
              </a:rPr>
              <a:t>oligarchy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A. Government controlled be a harsh ruler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B. Greek marketplace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C. Government in which a small group has control.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D. Democratic government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024840" y="4559360"/>
            <a:ext cx="3017782" cy="218413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635" y="2334127"/>
            <a:ext cx="2987299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192016"/>
          </a:xfrm>
        </p:spPr>
        <p:txBody>
          <a:bodyPr/>
          <a:lstStyle/>
          <a:p>
            <a:pPr algn="ctr"/>
            <a:r>
              <a:rPr lang="en-US" dirty="0"/>
              <a:t>FOV – Tuesday February 13</a:t>
            </a:r>
            <a:r>
              <a:rPr lang="en-US" baseline="30000" dirty="0"/>
              <a:t>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411" y="2322095"/>
            <a:ext cx="6400800" cy="43554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1. Identify a </a:t>
            </a:r>
            <a:r>
              <a:rPr lang="en-US" b="1" dirty="0">
                <a:solidFill>
                  <a:schemeClr val="tx1"/>
                </a:solidFill>
              </a:rPr>
              <a:t>fable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A. Story that teaches a lesson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B. Foot soldier in ancient Greece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C. Place where the first Olympics were held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D. Ancient Greek irrigation process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2. Identify an </a:t>
            </a:r>
            <a:r>
              <a:rPr lang="en-US" b="1" dirty="0">
                <a:solidFill>
                  <a:schemeClr val="tx1"/>
                </a:solidFill>
              </a:rPr>
              <a:t>direct democracy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A. Government controlled be a harsh ruler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B. Greek amphitheater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C. Bucket in ancient Greece used to carry olive oil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D. Form of democracy in which citizens can 	participate firsthand in the decision making process.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71413" y="4415588"/>
            <a:ext cx="3284505" cy="22619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659" y="2384103"/>
            <a:ext cx="3235753" cy="17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6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192016"/>
          </a:xfrm>
        </p:spPr>
        <p:txBody>
          <a:bodyPr/>
          <a:lstStyle/>
          <a:p>
            <a:pPr algn="ctr"/>
            <a:r>
              <a:rPr lang="en-US" dirty="0"/>
              <a:t>FOV – Wednesday February 14</a:t>
            </a:r>
            <a:r>
              <a:rPr lang="en-US" baseline="30000" dirty="0"/>
              <a:t>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632" y="2346158"/>
            <a:ext cx="6220326" cy="43193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1. Identify a </a:t>
            </a:r>
            <a:r>
              <a:rPr lang="en-US" b="1" dirty="0">
                <a:solidFill>
                  <a:schemeClr val="tx1"/>
                </a:solidFill>
              </a:rPr>
              <a:t>myth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A. Ancient Greek religion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B. A temple where ancient Greeks worshipped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C. Traditional story that explains the practices or 	beliefs of a people or something in the natural world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D. First Greek alphabet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2. Identify a </a:t>
            </a:r>
            <a:r>
              <a:rPr lang="en-US" b="1" dirty="0">
                <a:solidFill>
                  <a:schemeClr val="tx1"/>
                </a:solidFill>
              </a:rPr>
              <a:t>representative democracy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A. Ancient Greek bread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B. Form of democracy in which citizens elect officials 	to govern on their behalf.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C. Government controlled by a harsh ruler.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D. Greek slave and soldier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74115" y="2265352"/>
            <a:ext cx="3322608" cy="224047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569" y="4605494"/>
            <a:ext cx="2895851" cy="21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6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192016"/>
          </a:xfrm>
        </p:spPr>
        <p:txBody>
          <a:bodyPr/>
          <a:lstStyle/>
          <a:p>
            <a:pPr algn="ctr"/>
            <a:r>
              <a:rPr lang="en-US" dirty="0"/>
              <a:t>FOV – Thursday February 15</a:t>
            </a:r>
            <a:r>
              <a:rPr lang="en-US" baseline="30000" dirty="0"/>
              <a:t>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Study for your FOV Quiz!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1589" y="2731169"/>
            <a:ext cx="4379495" cy="3288632"/>
          </a:xfrm>
        </p:spPr>
      </p:pic>
    </p:spTree>
    <p:extLst>
      <p:ext uri="{BB962C8B-B14F-4D97-AF65-F5344CB8AC3E}">
        <p14:creationId xmlns:p14="http://schemas.microsoft.com/office/powerpoint/2010/main" val="369839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192016"/>
          </a:xfrm>
        </p:spPr>
        <p:txBody>
          <a:bodyPr/>
          <a:lstStyle/>
          <a:p>
            <a:pPr algn="ctr"/>
            <a:r>
              <a:rPr lang="en-US" dirty="0"/>
              <a:t>FOV – Friday February 16</a:t>
            </a:r>
            <a:r>
              <a:rPr lang="en-US" baseline="30000" dirty="0"/>
              <a:t>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9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192016"/>
          </a:xfrm>
        </p:spPr>
        <p:txBody>
          <a:bodyPr/>
          <a:lstStyle/>
          <a:p>
            <a:pPr algn="ctr"/>
            <a:r>
              <a:rPr lang="en-US" dirty="0"/>
              <a:t>FOV – Key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Monday: A and C</a:t>
            </a:r>
          </a:p>
          <a:p>
            <a:r>
              <a:rPr lang="en-US" dirty="0"/>
              <a:t>Tuesday: A and D</a:t>
            </a:r>
          </a:p>
          <a:p>
            <a:r>
              <a:rPr lang="en-US" dirty="0"/>
              <a:t>Wednesday: C and B</a:t>
            </a:r>
          </a:p>
          <a:p>
            <a:r>
              <a:rPr lang="en-US" dirty="0"/>
              <a:t>Friday: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41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TF00001243</Template>
  <TotalTime>53</TotalTime>
  <Words>77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FOV Week of February 12th – 16th </vt:lpstr>
      <vt:lpstr>FOV – Monday February 12th </vt:lpstr>
      <vt:lpstr>FOV – Tuesday February 13th </vt:lpstr>
      <vt:lpstr>FOV – Wednesday February 14th </vt:lpstr>
      <vt:lpstr>FOV – Thursday February 15th </vt:lpstr>
      <vt:lpstr>FOV – Friday February 16th </vt:lpstr>
      <vt:lpstr>FOV – Key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Daryl Reed</cp:lastModifiedBy>
  <cp:revision>7</cp:revision>
  <dcterms:created xsi:type="dcterms:W3CDTF">2015-09-22T16:57:55Z</dcterms:created>
  <dcterms:modified xsi:type="dcterms:W3CDTF">2018-02-11T18:02:13Z</dcterms:modified>
</cp:coreProperties>
</file>