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455822"/>
            <a:ext cx="8991600" cy="2165684"/>
          </a:xfrm>
        </p:spPr>
        <p:txBody>
          <a:bodyPr/>
          <a:lstStyle/>
          <a:p>
            <a:r>
              <a:rPr lang="en-US" dirty="0"/>
              <a:t>FOV Week of March 5</a:t>
            </a:r>
            <a:r>
              <a:rPr lang="en-US" baseline="30000" dirty="0"/>
              <a:t>th</a:t>
            </a:r>
            <a:r>
              <a:rPr lang="en-US" dirty="0"/>
              <a:t> – 9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52543"/>
            <a:ext cx="8686800" cy="201216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6.56 – Describe the myths and stories of ancient Greece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6.58 – Explain why Greek city-states created the tradition of athletic competitions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6.54 – Explain the rise of Alexander the Great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Vocabulary – Ancient Rome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4" y="264695"/>
            <a:ext cx="6436893" cy="1058779"/>
          </a:xfrm>
        </p:spPr>
        <p:txBody>
          <a:bodyPr/>
          <a:lstStyle/>
          <a:p>
            <a:r>
              <a:rPr lang="en-US" dirty="0"/>
              <a:t>FOV – Monday March 5th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54" y="1576137"/>
            <a:ext cx="6436893" cy="501716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Which of these gods is described in the box to the right?</a:t>
            </a:r>
          </a:p>
          <a:p>
            <a:pPr marL="571500" lvl="1" indent="-342900">
              <a:buAutoNum type="alphaUcPeriod"/>
            </a:pPr>
            <a:r>
              <a:rPr lang="en-US" dirty="0"/>
              <a:t>Re</a:t>
            </a:r>
          </a:p>
          <a:p>
            <a:pPr marL="571500" lvl="1" indent="-342900">
              <a:buAutoNum type="alphaUcPeriod"/>
            </a:pPr>
            <a:r>
              <a:rPr lang="en-US" dirty="0"/>
              <a:t>Jupiter</a:t>
            </a:r>
          </a:p>
          <a:p>
            <a:pPr marL="571500" lvl="1" indent="-342900">
              <a:buAutoNum type="alphaUcPeriod"/>
            </a:pPr>
            <a:r>
              <a:rPr lang="en-US" dirty="0" err="1"/>
              <a:t>Anu</a:t>
            </a:r>
            <a:endParaRPr lang="en-US" dirty="0"/>
          </a:p>
          <a:p>
            <a:pPr marL="571500" lvl="1" indent="-342900">
              <a:buAutoNum type="alphaUcPeriod"/>
            </a:pPr>
            <a:r>
              <a:rPr lang="en-US" dirty="0"/>
              <a:t>Zeus</a:t>
            </a:r>
          </a:p>
          <a:p>
            <a:pPr marL="228600" lvl="1" indent="0">
              <a:buNone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Which of the following belongs in the box (to the right) with the question mark?</a:t>
            </a:r>
          </a:p>
          <a:p>
            <a:pPr marL="571500" lvl="1" indent="-342900">
              <a:buAutoNum type="alphaUcPeriod"/>
            </a:pPr>
            <a:r>
              <a:rPr lang="en-US" dirty="0"/>
              <a:t>goddess of forests</a:t>
            </a:r>
          </a:p>
          <a:p>
            <a:pPr marL="571500" lvl="1" indent="-342900">
              <a:buAutoNum type="alphaUcPeriod"/>
            </a:pPr>
            <a:r>
              <a:rPr lang="en-US" dirty="0"/>
              <a:t>goddess of music</a:t>
            </a:r>
          </a:p>
          <a:p>
            <a:pPr marL="571500" lvl="1" indent="-342900">
              <a:buAutoNum type="alphaUcPeriod"/>
            </a:pPr>
            <a:r>
              <a:rPr lang="en-US" dirty="0"/>
              <a:t>goddess of wisdom</a:t>
            </a:r>
          </a:p>
          <a:p>
            <a:pPr marL="571500" lvl="1" indent="-342900">
              <a:buAutoNum type="alphaUcPeriod"/>
            </a:pPr>
            <a:r>
              <a:rPr lang="en-US" dirty="0"/>
              <a:t>goddess of grain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494" y="1576137"/>
            <a:ext cx="3801979" cy="1857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93" y="4012030"/>
            <a:ext cx="3801979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4" y="360948"/>
            <a:ext cx="5847347" cy="1203158"/>
          </a:xfrm>
        </p:spPr>
        <p:txBody>
          <a:bodyPr>
            <a:normAutofit/>
          </a:bodyPr>
          <a:lstStyle/>
          <a:p>
            <a:r>
              <a:rPr lang="en-US" dirty="0"/>
              <a:t>FOV – Tuesday March 6th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474" y="1961147"/>
            <a:ext cx="5673209" cy="475247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original ancient Olympic Games were held</a:t>
            </a:r>
          </a:p>
          <a:p>
            <a:pPr marL="571500" lvl="1" indent="-342900">
              <a:buFont typeface="Arial" panose="020B0604020202020204" pitchFamily="34" charset="0"/>
              <a:buAutoNum type="alphaUcPeriod"/>
            </a:pPr>
            <a:r>
              <a:rPr lang="en-US" dirty="0"/>
              <a:t>to honor the goddess Aphrodite.</a:t>
            </a:r>
          </a:p>
          <a:p>
            <a:pPr marL="571500" lvl="1" indent="-342900">
              <a:buAutoNum type="alphaUcPeriod"/>
            </a:pPr>
            <a:r>
              <a:rPr lang="en-US" dirty="0"/>
              <a:t>for the greater glory of the god Zeus.</a:t>
            </a:r>
          </a:p>
          <a:p>
            <a:pPr marL="571500" lvl="1" indent="-342900">
              <a:buAutoNum type="alphaUcPeriod"/>
            </a:pPr>
            <a:r>
              <a:rPr lang="en-US" dirty="0"/>
              <a:t>to appease the god Poseidon, king of the sea.</a:t>
            </a:r>
          </a:p>
          <a:p>
            <a:pPr marL="571500" lvl="1" indent="-342900">
              <a:buAutoNum type="alphaUcPeriod"/>
            </a:pPr>
            <a:r>
              <a:rPr lang="en-US" dirty="0"/>
              <a:t>tor the god Ares to make the people strong in war.</a:t>
            </a:r>
          </a:p>
          <a:p>
            <a:pPr marL="228600" lvl="1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type of event was the only event in the first Olympics? </a:t>
            </a:r>
          </a:p>
          <a:p>
            <a:pPr marL="571500" lvl="1" indent="-342900">
              <a:buAutoNum type="alphaUcPeriod"/>
            </a:pPr>
            <a:r>
              <a:rPr lang="en-US" dirty="0"/>
              <a:t>It was a 200 meter sprint</a:t>
            </a:r>
          </a:p>
          <a:p>
            <a:pPr marL="571500" lvl="1" indent="-342900">
              <a:buFont typeface="Arial" panose="020B0604020202020204" pitchFamily="34" charset="0"/>
              <a:buAutoNum type="alphaUcPeriod"/>
            </a:pPr>
            <a:r>
              <a:rPr lang="en-US" dirty="0"/>
              <a:t>It was a marathon race</a:t>
            </a:r>
          </a:p>
          <a:p>
            <a:pPr marL="571500" lvl="1" indent="-342900">
              <a:buAutoNum type="alphaUcPeriod"/>
            </a:pPr>
            <a:r>
              <a:rPr lang="en-US" dirty="0"/>
              <a:t>It was a chariot race</a:t>
            </a:r>
          </a:p>
          <a:p>
            <a:pPr marL="571500" lvl="1" indent="-342900">
              <a:buAutoNum type="alphaUcPeriod"/>
            </a:pPr>
            <a:r>
              <a:rPr lang="en-US" dirty="0"/>
              <a:t>It was a wrestling event</a:t>
            </a:r>
          </a:p>
          <a:p>
            <a:pPr marL="571500" lvl="1" indent="-342900">
              <a:buAutoNum type="alphaUcPeriod"/>
            </a:pPr>
            <a:endParaRPr lang="en-US" dirty="0"/>
          </a:p>
          <a:p>
            <a:pPr marL="571500" lvl="1" indent="-342900">
              <a:buAutoNum type="alphaUcPeriod"/>
            </a:pPr>
            <a:endParaRPr lang="en-US" dirty="0"/>
          </a:p>
          <a:p>
            <a:pPr marL="571500" lvl="1" indent="-342900">
              <a:buAutoNum type="alphaU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53" y="258831"/>
            <a:ext cx="5505450" cy="300172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00163" y="3611646"/>
            <a:ext cx="3730029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2" y="336884"/>
            <a:ext cx="5697272" cy="1022684"/>
          </a:xfrm>
        </p:spPr>
        <p:txBody>
          <a:bodyPr>
            <a:normAutofit fontScale="90000"/>
          </a:bodyPr>
          <a:lstStyle/>
          <a:p>
            <a:r>
              <a:rPr lang="en-US" dirty="0"/>
              <a:t>FOV – Wednesday March 7th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412" y="1768642"/>
            <a:ext cx="5697272" cy="486075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What was Alexander the Great best known for?</a:t>
            </a:r>
          </a:p>
          <a:p>
            <a:pPr marL="571500" lvl="1" indent="-342900">
              <a:buAutoNum type="alphaUcPeriod"/>
            </a:pPr>
            <a:r>
              <a:rPr lang="en-US" dirty="0"/>
              <a:t>Being a great poet</a:t>
            </a:r>
          </a:p>
          <a:p>
            <a:pPr marL="571500" lvl="1" indent="-342900">
              <a:buAutoNum type="alphaUcPeriod"/>
            </a:pPr>
            <a:r>
              <a:rPr lang="en-US" dirty="0"/>
              <a:t>Being a mathematician</a:t>
            </a:r>
          </a:p>
          <a:p>
            <a:pPr marL="571500" lvl="1" indent="-342900">
              <a:buAutoNum type="alphaUcPeriod"/>
            </a:pPr>
            <a:r>
              <a:rPr lang="en-US" dirty="0"/>
              <a:t>Being a military genius and commander</a:t>
            </a:r>
          </a:p>
          <a:p>
            <a:pPr marL="571500" lvl="1" indent="-342900">
              <a:buAutoNum type="alphaUcPeriod"/>
            </a:pPr>
            <a:r>
              <a:rPr lang="en-US" dirty="0"/>
              <a:t>Being a philosopher and thinker</a:t>
            </a:r>
          </a:p>
          <a:p>
            <a:pPr marL="228600" lvl="1" indent="0">
              <a:buNone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What happened to Alexander’s Greek empire after his death?</a:t>
            </a:r>
          </a:p>
          <a:p>
            <a:pPr marL="571500" lvl="1" indent="-342900">
              <a:buAutoNum type="alphaUcPeriod"/>
            </a:pPr>
            <a:r>
              <a:rPr lang="en-US" dirty="0"/>
              <a:t>It fell into the hands of the Romans</a:t>
            </a:r>
          </a:p>
          <a:p>
            <a:pPr marL="571500" lvl="1" indent="-342900">
              <a:buAutoNum type="alphaUcPeriod"/>
            </a:pPr>
            <a:r>
              <a:rPr lang="en-US" dirty="0"/>
              <a:t>The Egyptians took it over</a:t>
            </a:r>
          </a:p>
          <a:p>
            <a:pPr marL="571500" lvl="1" indent="-342900">
              <a:buAutoNum type="alphaUcPeriod"/>
            </a:pPr>
            <a:r>
              <a:rPr lang="en-US" dirty="0"/>
              <a:t>It was divided up between his top generals</a:t>
            </a:r>
          </a:p>
          <a:p>
            <a:pPr marL="571500" lvl="1" indent="-342900">
              <a:buAutoNum type="alphaUcPeriod"/>
            </a:pPr>
            <a:r>
              <a:rPr lang="en-US" dirty="0"/>
              <a:t>His mother the queen took over</a:t>
            </a:r>
          </a:p>
          <a:p>
            <a:pPr marL="571500" lvl="1" indent="-342900">
              <a:buAutoNum type="alphaUcPeriod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8454" y="336884"/>
            <a:ext cx="4918326" cy="3128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454" y="3571875"/>
            <a:ext cx="4918326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FOV – Thursday March 8th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Early Dismissal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50896" y="2971565"/>
            <a:ext cx="6458368" cy="35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4" y="324853"/>
            <a:ext cx="5955632" cy="1299411"/>
          </a:xfrm>
        </p:spPr>
        <p:txBody>
          <a:bodyPr/>
          <a:lstStyle/>
          <a:p>
            <a:r>
              <a:rPr lang="en-US" dirty="0"/>
              <a:t>FOV – Friday March 9th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84" y="2009274"/>
            <a:ext cx="4884821" cy="468028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Gladiator</a:t>
            </a:r>
          </a:p>
          <a:p>
            <a:pPr marL="571500" lvl="1" indent="-342900">
              <a:buAutoNum type="alphaUcPeriod"/>
            </a:pPr>
            <a:r>
              <a:rPr lang="en-US" dirty="0"/>
              <a:t>A Roman marketplace</a:t>
            </a:r>
          </a:p>
          <a:p>
            <a:pPr marL="571500" lvl="1" indent="-342900">
              <a:buAutoNum type="alphaUcPeriod"/>
            </a:pPr>
            <a:r>
              <a:rPr lang="en-US" dirty="0"/>
              <a:t>In ancient Rome, a person who fought people or animals for public entertainment</a:t>
            </a:r>
          </a:p>
          <a:p>
            <a:pPr marL="571500" lvl="1" indent="-342900">
              <a:buAutoNum type="alphaUcPeriod"/>
            </a:pPr>
            <a:r>
              <a:rPr lang="en-US" dirty="0"/>
              <a:t>A Roman government official</a:t>
            </a:r>
          </a:p>
          <a:p>
            <a:pPr marL="571500" lvl="1" indent="-342900">
              <a:buAutoNum type="alphaUcPeriod"/>
            </a:pPr>
            <a:r>
              <a:rPr lang="en-US" dirty="0"/>
              <a:t>An indirect democracy</a:t>
            </a:r>
          </a:p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  Plebian</a:t>
            </a:r>
          </a:p>
          <a:p>
            <a:pPr marL="571500" lvl="1" indent="-342900">
              <a:buAutoNum type="alphaUcPeriod"/>
            </a:pPr>
            <a:r>
              <a:rPr lang="en-US" dirty="0"/>
              <a:t>Place of worship in ancient Rome</a:t>
            </a:r>
          </a:p>
          <a:p>
            <a:pPr marL="571500" lvl="1" indent="-342900">
              <a:buAutoNum type="alphaUcPeriod"/>
            </a:pPr>
            <a:r>
              <a:rPr lang="en-US" dirty="0"/>
              <a:t>Military battalion arranged in rows to march into battle</a:t>
            </a:r>
          </a:p>
          <a:p>
            <a:pPr marL="571500" lvl="1" indent="-342900">
              <a:buAutoNum type="alphaUcPeriod"/>
            </a:pPr>
            <a:r>
              <a:rPr lang="en-US" dirty="0"/>
              <a:t>Roman city-state</a:t>
            </a:r>
          </a:p>
          <a:p>
            <a:pPr marL="571500" lvl="1" indent="-342900">
              <a:buAutoNum type="alphaUcPeriod"/>
            </a:pPr>
            <a:r>
              <a:rPr lang="en-US" dirty="0"/>
              <a:t>Ordinary citizen in ancient Rome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7368" y="553453"/>
            <a:ext cx="4798011" cy="3284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5" y="4035972"/>
            <a:ext cx="7077075" cy="25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2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FOV -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Monday: 	D and C</a:t>
            </a:r>
          </a:p>
          <a:p>
            <a:pPr marL="0" indent="0">
              <a:buNone/>
            </a:pPr>
            <a:r>
              <a:rPr lang="en-US" dirty="0"/>
              <a:t>Tuesday: 	B and A</a:t>
            </a:r>
          </a:p>
          <a:p>
            <a:pPr marL="0" indent="0">
              <a:buNone/>
            </a:pPr>
            <a:r>
              <a:rPr lang="en-US" dirty="0"/>
              <a:t>Wednesday:  C and C</a:t>
            </a:r>
          </a:p>
          <a:p>
            <a:pPr marL="0" indent="0">
              <a:buNone/>
            </a:pPr>
            <a:r>
              <a:rPr lang="en-US" dirty="0"/>
              <a:t>Friday:	B and 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0324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757</TotalTime>
  <Words>293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FOV Week of March 5th – 9th</vt:lpstr>
      <vt:lpstr>FOV – Monday March 5th</vt:lpstr>
      <vt:lpstr>FOV – Tuesday March 6th</vt:lpstr>
      <vt:lpstr>FOV – Wednesday March 7th</vt:lpstr>
      <vt:lpstr>FOV – Thursday March 8th</vt:lpstr>
      <vt:lpstr>FOV – Friday March 9th</vt:lpstr>
      <vt:lpstr>FOV - Key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Daryl Reed</cp:lastModifiedBy>
  <cp:revision>12</cp:revision>
  <dcterms:created xsi:type="dcterms:W3CDTF">2015-12-01T21:32:24Z</dcterms:created>
  <dcterms:modified xsi:type="dcterms:W3CDTF">2018-03-05T21:20:11Z</dcterms:modified>
</cp:coreProperties>
</file>