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/>
    <p:restoredTop sz="94604"/>
  </p:normalViewPr>
  <p:slideViewPr>
    <p:cSldViewPr snapToGrid="0" snapToObjects="1">
      <p:cViewPr varScale="1">
        <p:scale>
          <a:sx n="60" d="100"/>
          <a:sy n="60" d="100"/>
        </p:scale>
        <p:origin x="3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BBF63-671A-486B-8F55-7411449873A3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A6599-FDA0-43A8-863A-35060E0F8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A6599-FDA0-43A8-863A-35060E0F83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2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5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3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2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7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1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3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8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1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1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FOV WEEK OF 11/6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Judaism, monotheism, Buddhism, caste system, Hinduism, Sanskrit, vedas, reincarnation, exceptional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Monday, </a:t>
            </a:r>
            <a:r>
              <a:rPr lang="en-US" dirty="0" err="1"/>
              <a:t>nov.</a:t>
            </a:r>
            <a:r>
              <a:rPr lang="en-US" dirty="0"/>
              <a:t>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14424"/>
            <a:ext cx="11050587" cy="57435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belief in one god is called ______?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Polytheism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Monotheism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Theology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Faith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monotheistic religion of the Jewish people is called ________?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Jewism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Judaism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Buddhism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Hinduism</a:t>
            </a:r>
          </a:p>
        </p:txBody>
      </p:sp>
    </p:spTree>
    <p:extLst>
      <p:ext uri="{BB962C8B-B14F-4D97-AF65-F5344CB8AC3E}">
        <p14:creationId xmlns:p14="http://schemas.microsoft.com/office/powerpoint/2010/main" val="100790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Tuesday, </a:t>
            </a:r>
            <a:r>
              <a:rPr lang="en-US" dirty="0" err="1"/>
              <a:t>nov.</a:t>
            </a:r>
            <a:r>
              <a:rPr lang="en-US" dirty="0"/>
              <a:t>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28688"/>
            <a:ext cx="11050588" cy="59293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 Indian social class system whose members are restricted in the jobs they take and their association with others.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Caste System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Social System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Social hierarchy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Social pyramid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religion founded in ancient India by the religious teacher the Buddha.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Judaism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Christianity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Hinduism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Buddhism</a:t>
            </a:r>
          </a:p>
        </p:txBody>
      </p:sp>
    </p:spTree>
    <p:extLst>
      <p:ext uri="{BB962C8B-B14F-4D97-AF65-F5344CB8AC3E}">
        <p14:creationId xmlns:p14="http://schemas.microsoft.com/office/powerpoint/2010/main" val="66380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Wednesday, </a:t>
            </a:r>
            <a:r>
              <a:rPr lang="en-US" dirty="0" err="1"/>
              <a:t>nov.</a:t>
            </a:r>
            <a:r>
              <a:rPr lang="en-US" dirty="0"/>
              <a:t>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8569"/>
            <a:ext cx="11050587" cy="537943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major religion developed in ancient India.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Hinduism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Judaism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Christianity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Monotheism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first written language of India.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Hieroglyphics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Cuneiform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Sanskrit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Indian</a:t>
            </a:r>
          </a:p>
        </p:txBody>
      </p:sp>
    </p:spTree>
    <p:extLst>
      <p:ext uri="{BB962C8B-B14F-4D97-AF65-F5344CB8AC3E}">
        <p14:creationId xmlns:p14="http://schemas.microsoft.com/office/powerpoint/2010/main" val="92824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Thursday, </a:t>
            </a:r>
            <a:r>
              <a:rPr lang="en-US" dirty="0" err="1"/>
              <a:t>nov.</a:t>
            </a:r>
            <a:r>
              <a:rPr lang="en-US" dirty="0"/>
              <a:t>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8570"/>
            <a:ext cx="11050588" cy="537943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Ancient sacred writings of India.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Sanskrit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Vedas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/>
              <a:t>Vetos</a:t>
            </a: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Torah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rebirth of the soul.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Awakening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Reborn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Relive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Reincarnation </a:t>
            </a:r>
          </a:p>
        </p:txBody>
      </p:sp>
    </p:spTree>
    <p:extLst>
      <p:ext uri="{BB962C8B-B14F-4D97-AF65-F5344CB8AC3E}">
        <p14:creationId xmlns:p14="http://schemas.microsoft.com/office/powerpoint/2010/main" val="181225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Friday, </a:t>
            </a:r>
            <a:r>
              <a:rPr lang="en-US" dirty="0" err="1"/>
              <a:t>nov.</a:t>
            </a:r>
            <a:r>
              <a:rPr lang="en-US" dirty="0"/>
              <a:t>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8570"/>
            <a:ext cx="11050587" cy="537943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word means “strong, meaningful, or guiding?”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Support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Influential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Develop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Valid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If a test asked you to “specify,” it want you to ____?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Decide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Compare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Contrast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Point out or choose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4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Mon: B, B</a:t>
            </a:r>
          </a:p>
          <a:p>
            <a:r>
              <a:rPr lang="en-US" dirty="0"/>
              <a:t>Tues: A, D</a:t>
            </a:r>
          </a:p>
          <a:p>
            <a:r>
              <a:rPr lang="en-US" dirty="0"/>
              <a:t>Wed:  A, C</a:t>
            </a:r>
          </a:p>
          <a:p>
            <a:r>
              <a:rPr lang="en-US" dirty="0"/>
              <a:t>Thurs: B, D</a:t>
            </a:r>
          </a:p>
          <a:p>
            <a:r>
              <a:rPr lang="en-US"/>
              <a:t>Fri: B,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4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225</Words>
  <Application>Microsoft Office PowerPoint</Application>
  <PresentationFormat>Widescreen</PresentationFormat>
  <Paragraphs>64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FOV WEEK OF 11/6</vt:lpstr>
      <vt:lpstr>Monday, nov. 6</vt:lpstr>
      <vt:lpstr>Tuesday, nov. 7</vt:lpstr>
      <vt:lpstr>Wednesday, nov. 8</vt:lpstr>
      <vt:lpstr>Thursday, nov. 9</vt:lpstr>
      <vt:lpstr>Friday, nov. 10</vt:lpstr>
      <vt:lpstr>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FOV WEEK OF 11/6</dc:title>
  <dc:creator>Jordan Hayes</dc:creator>
  <cp:lastModifiedBy>Daryl Reed</cp:lastModifiedBy>
  <cp:revision>6</cp:revision>
  <dcterms:created xsi:type="dcterms:W3CDTF">2017-11-06T03:27:25Z</dcterms:created>
  <dcterms:modified xsi:type="dcterms:W3CDTF">2017-11-16T23:45:32Z</dcterms:modified>
</cp:coreProperties>
</file>