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40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303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56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7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2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5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21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42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4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07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2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F5A38-B344-DD47-AC01-2A5DA08C2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FOV week of Nov.13-17th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76A4E-FDED-2B4B-85C6-94F56C87BF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Israel</a:t>
            </a:r>
          </a:p>
        </p:txBody>
      </p:sp>
    </p:spTree>
    <p:extLst>
      <p:ext uri="{BB962C8B-B14F-4D97-AF65-F5344CB8AC3E}">
        <p14:creationId xmlns:p14="http://schemas.microsoft.com/office/powerpoint/2010/main" val="66021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C9509-CD1C-2E4D-8757-B53167894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205" y="120953"/>
            <a:ext cx="9735206" cy="771071"/>
          </a:xfrm>
        </p:spPr>
        <p:txBody>
          <a:bodyPr/>
          <a:lstStyle/>
          <a:p>
            <a:pPr algn="ctr"/>
            <a:r>
              <a:rPr lang="en-US" dirty="0"/>
              <a:t>Monday Nov. 13th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077FD-4F65-8A48-9028-AF9673A50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952" y="892024"/>
            <a:ext cx="5897260" cy="5775475"/>
          </a:xfrm>
        </p:spPr>
        <p:txBody>
          <a:bodyPr anchor="t">
            <a:normAutofit/>
          </a:bodyPr>
          <a:lstStyle/>
          <a:p>
            <a:r>
              <a:rPr lang="en-US" sz="2800" dirty="0"/>
              <a:t>1. Identify the continent Israel is located in.</a:t>
            </a:r>
          </a:p>
          <a:p>
            <a:r>
              <a:rPr lang="en-US" sz="2800" dirty="0"/>
              <a:t>A. Africa	B. Asia</a:t>
            </a:r>
          </a:p>
          <a:p>
            <a:r>
              <a:rPr lang="en-US" sz="2800" dirty="0"/>
              <a:t>C. Europe	D. South America</a:t>
            </a:r>
          </a:p>
          <a:p>
            <a:endParaRPr lang="en-US" sz="2800" dirty="0"/>
          </a:p>
          <a:p>
            <a:r>
              <a:rPr lang="en-US" sz="2800" dirty="0"/>
              <a:t>2. Which monotheistic religion is most associated with Israel?</a:t>
            </a:r>
          </a:p>
          <a:p>
            <a:r>
              <a:rPr lang="en-US" sz="2800" dirty="0"/>
              <a:t>A. Hinduism 		B. Buddhism</a:t>
            </a:r>
          </a:p>
          <a:p>
            <a:r>
              <a:rPr lang="en-US" sz="2800" dirty="0"/>
              <a:t>C. Judaism 		D. Christianity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C869121-6EFA-6443-9C69-A4C1430948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1071" y="120953"/>
            <a:ext cx="3648191" cy="359818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E955BCF-9D33-9048-9310-E55481C6F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212" y="3764643"/>
            <a:ext cx="2895600" cy="29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56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2D02A-55FE-F646-922F-786D92E5E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51190"/>
            <a:ext cx="9905998" cy="771072"/>
          </a:xfrm>
        </p:spPr>
        <p:txBody>
          <a:bodyPr/>
          <a:lstStyle/>
          <a:p>
            <a:pPr algn="ctr"/>
            <a:r>
              <a:rPr lang="en-US" dirty="0"/>
              <a:t>Tuesday nov. 14th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45024-F17B-8F4A-9636-6F5183A293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071" y="710595"/>
            <a:ext cx="5882141" cy="5911548"/>
          </a:xfrm>
        </p:spPr>
        <p:txBody>
          <a:bodyPr anchor="t">
            <a:normAutofit/>
          </a:bodyPr>
          <a:lstStyle/>
          <a:p>
            <a:r>
              <a:rPr lang="en-US" sz="2800" dirty="0"/>
              <a:t>1. Identify the holy books of Judaism. (Choose as many as apply).</a:t>
            </a:r>
          </a:p>
          <a:p>
            <a:r>
              <a:rPr lang="en-US" sz="2800" dirty="0"/>
              <a:t>A. Quran	</a:t>
            </a:r>
          </a:p>
          <a:p>
            <a:r>
              <a:rPr lang="en-US" sz="2800" dirty="0"/>
              <a:t>B. Old Testament/ Hebrew Bible</a:t>
            </a:r>
          </a:p>
          <a:p>
            <a:r>
              <a:rPr lang="en-US" sz="2800" dirty="0"/>
              <a:t>C. Torah</a:t>
            </a:r>
          </a:p>
          <a:p>
            <a:r>
              <a:rPr lang="en-US" sz="2800" dirty="0"/>
              <a:t>D. Vedas</a:t>
            </a:r>
          </a:p>
          <a:p>
            <a:r>
              <a:rPr lang="en-US" sz="2800" dirty="0"/>
              <a:t>2. Who is the founder of Judaism?</a:t>
            </a:r>
          </a:p>
          <a:p>
            <a:r>
              <a:rPr lang="en-US" sz="2800" dirty="0"/>
              <a:t>A. Abraham		B. Jesus</a:t>
            </a:r>
          </a:p>
          <a:p>
            <a:r>
              <a:rPr lang="en-US" sz="2800" dirty="0"/>
              <a:t>C. Mohammad	  D. Aryans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AB4C45D-0562-5049-B89E-6B6D856F36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79405" y="353545"/>
            <a:ext cx="3740452" cy="277609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4289401-52CB-A04B-8A8D-ED23107ED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661" y="3331997"/>
            <a:ext cx="3524250" cy="294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14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5BACD-547B-D641-951C-1B6F42040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88" y="136073"/>
            <a:ext cx="7628756" cy="771070"/>
          </a:xfrm>
        </p:spPr>
        <p:txBody>
          <a:bodyPr/>
          <a:lstStyle/>
          <a:p>
            <a:pPr algn="ctr"/>
            <a:r>
              <a:rPr lang="en-US" dirty="0"/>
              <a:t>Wednesday nov. 15th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FEA7F-F8F9-D04E-8274-F9FC01BA01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905" y="1194405"/>
            <a:ext cx="5776307" cy="5427738"/>
          </a:xfrm>
        </p:spPr>
        <p:txBody>
          <a:bodyPr anchor="t">
            <a:normAutofit/>
          </a:bodyPr>
          <a:lstStyle/>
          <a:p>
            <a:r>
              <a:rPr lang="en-US" sz="2800" dirty="0"/>
              <a:t>1. What was the departure of the Israelites out of slavery in Egypt called?</a:t>
            </a:r>
          </a:p>
          <a:p>
            <a:r>
              <a:rPr lang="en-US" sz="2800" dirty="0"/>
              <a:t>A. Torah		B. Commandments</a:t>
            </a:r>
          </a:p>
          <a:p>
            <a:r>
              <a:rPr lang="en-US" sz="2800" dirty="0"/>
              <a:t>C. Covenant 	D. Exodus</a:t>
            </a:r>
          </a:p>
          <a:p>
            <a:r>
              <a:rPr lang="en-US" sz="2800" dirty="0"/>
              <a:t>2. What were rules that God wanted the Israelites to follow called?</a:t>
            </a:r>
          </a:p>
          <a:p>
            <a:r>
              <a:rPr lang="en-US" sz="2800" dirty="0"/>
              <a:t>A. Tribe		B. Commandments</a:t>
            </a:r>
          </a:p>
          <a:p>
            <a:r>
              <a:rPr lang="en-US" sz="2800" dirty="0"/>
              <a:t>C. prophet	D. Monotheism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3C8C20F-D87A-BB48-971F-CF08B162AC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3716" y="136073"/>
            <a:ext cx="4984750" cy="30099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D4369A0-12F3-2446-AEE1-52F13DB2D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164" y="3334809"/>
            <a:ext cx="4451350" cy="314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50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F3EC-758B-1C4D-822A-07A33B8D9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3" y="211668"/>
            <a:ext cx="9365649" cy="786189"/>
          </a:xfrm>
        </p:spPr>
        <p:txBody>
          <a:bodyPr/>
          <a:lstStyle/>
          <a:p>
            <a:pPr algn="ctr"/>
            <a:r>
              <a:rPr lang="en-US" dirty="0"/>
              <a:t>Thursday nov. 16th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8AF96-6D5F-E241-9C8B-1CE3B678F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912" y="997857"/>
            <a:ext cx="5677277" cy="5594048"/>
          </a:xfrm>
        </p:spPr>
        <p:txBody>
          <a:bodyPr anchor="t">
            <a:normAutofit/>
          </a:bodyPr>
          <a:lstStyle/>
          <a:p>
            <a:r>
              <a:rPr lang="en-US" sz="2800" dirty="0"/>
              <a:t>Which Canaanite group created the first alphabet (with sound/symbol relationships)?</a:t>
            </a:r>
          </a:p>
          <a:p>
            <a:r>
              <a:rPr lang="en-US" sz="2800" dirty="0"/>
              <a:t>A. Phoenicians		</a:t>
            </a:r>
          </a:p>
          <a:p>
            <a:r>
              <a:rPr lang="en-US" sz="2800" dirty="0"/>
              <a:t>B. Mesopotamians </a:t>
            </a:r>
          </a:p>
          <a:p>
            <a:r>
              <a:rPr lang="en-US" sz="2800" dirty="0"/>
              <a:t>C. Egyptians</a:t>
            </a:r>
          </a:p>
          <a:p>
            <a:r>
              <a:rPr lang="en-US" sz="2800" dirty="0"/>
              <a:t>D. Chaldeans</a:t>
            </a:r>
          </a:p>
          <a:p>
            <a:r>
              <a:rPr lang="en-US" sz="2800" dirty="0"/>
              <a:t>2. Which king united the Israelite tribes?</a:t>
            </a:r>
          </a:p>
          <a:p>
            <a:r>
              <a:rPr lang="en-US" sz="2800" dirty="0"/>
              <a:t>A. King Saul	      B. King David</a:t>
            </a:r>
          </a:p>
          <a:p>
            <a:r>
              <a:rPr lang="en-US" sz="2800" dirty="0"/>
              <a:t>C. King Moses	 D. King Abraham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7D620C14-D4CE-374A-8DB0-D58E869888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28669" y="0"/>
            <a:ext cx="2805319" cy="4036786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8ED33F7D-86CC-9E4D-B35A-15B83A737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005" y="1784046"/>
            <a:ext cx="3098800" cy="480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99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CE3FC-F154-4041-A3C6-86235765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94" y="181430"/>
            <a:ext cx="10104104" cy="771070"/>
          </a:xfrm>
        </p:spPr>
        <p:txBody>
          <a:bodyPr/>
          <a:lstStyle/>
          <a:p>
            <a:pPr algn="ctr"/>
            <a:r>
              <a:rPr lang="en-US" dirty="0"/>
              <a:t>Friday nov. 17th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41DA2-C8AC-D344-BBCB-E2CE25B26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794" y="1164167"/>
            <a:ext cx="5844418" cy="5442857"/>
          </a:xfrm>
        </p:spPr>
        <p:txBody>
          <a:bodyPr anchor="t">
            <a:normAutofit/>
          </a:bodyPr>
          <a:lstStyle/>
          <a:p>
            <a:r>
              <a:rPr lang="en-US" sz="2800" dirty="0"/>
              <a:t>1. What is the Jewish place of worship called?</a:t>
            </a:r>
          </a:p>
          <a:p>
            <a:r>
              <a:rPr lang="en-US" sz="2800" dirty="0"/>
              <a:t>A. Church	     B. Mosque</a:t>
            </a:r>
          </a:p>
          <a:p>
            <a:r>
              <a:rPr lang="en-US" sz="2800" dirty="0"/>
              <a:t>C. Synagogue	  </a:t>
            </a:r>
          </a:p>
          <a:p>
            <a:r>
              <a:rPr lang="en-US" sz="2800" dirty="0"/>
              <a:t>2. Identify all Jewish holidays below. (Choose as many as apply)</a:t>
            </a:r>
          </a:p>
          <a:p>
            <a:r>
              <a:rPr lang="en-US" sz="2800" dirty="0"/>
              <a:t>A. Christmas 	B. Passover</a:t>
            </a:r>
          </a:p>
          <a:p>
            <a:r>
              <a:rPr lang="en-US" sz="2800" dirty="0"/>
              <a:t>C.Yom Kippur D.Rosh Hashanah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F1A33AC-976B-3145-A4D6-88DC17A972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71190" y="376626"/>
            <a:ext cx="3915985" cy="287396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E5F9479-6D65-2747-BF1B-B23B8A07D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492" y="3734404"/>
            <a:ext cx="5201920" cy="242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39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10170"/>
            <a:ext cx="9905998" cy="837282"/>
          </a:xfrm>
        </p:spPr>
        <p:txBody>
          <a:bodyPr/>
          <a:lstStyle/>
          <a:p>
            <a:pPr algn="ctr"/>
            <a:r>
              <a:rPr lang="en-US" dirty="0"/>
              <a:t>Friday Nov. 17</a:t>
            </a:r>
            <a:r>
              <a:rPr lang="en-US" baseline="30000" dirty="0"/>
              <a:t>th</a:t>
            </a:r>
            <a:r>
              <a:rPr lang="en-US" dirty="0"/>
              <a:t>- Exceptional 18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202" y="1266940"/>
            <a:ext cx="6092328" cy="536521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1. If a test asks you to “Interpret”, they want you to _______.</a:t>
            </a:r>
          </a:p>
          <a:p>
            <a:r>
              <a:rPr lang="en-US" sz="2800" dirty="0"/>
              <a:t>A. Back up with details</a:t>
            </a:r>
          </a:p>
          <a:p>
            <a:r>
              <a:rPr lang="en-US" sz="2800" dirty="0"/>
              <a:t>B. quote</a:t>
            </a:r>
          </a:p>
          <a:p>
            <a:r>
              <a:rPr lang="en-US" sz="2800" dirty="0"/>
              <a:t>C. Make sense of</a:t>
            </a:r>
          </a:p>
          <a:p>
            <a:r>
              <a:rPr lang="en-US" sz="2800" dirty="0"/>
              <a:t>D. give me the short version</a:t>
            </a:r>
          </a:p>
          <a:p>
            <a:r>
              <a:rPr lang="en-US" sz="2800" dirty="0"/>
              <a:t>2. If a test asks you to “develop”, they want you to _____.</a:t>
            </a:r>
          </a:p>
          <a:p>
            <a:r>
              <a:rPr lang="en-US" sz="2800" dirty="0"/>
              <a:t>A. Grow or advance over time</a:t>
            </a:r>
          </a:p>
          <a:p>
            <a:r>
              <a:rPr lang="en-US" sz="2800" dirty="0"/>
              <a:t>B. tell what will happen next</a:t>
            </a:r>
          </a:p>
          <a:p>
            <a:r>
              <a:rPr lang="en-US" sz="2800" dirty="0"/>
              <a:t>C. Tell all about it</a:t>
            </a:r>
          </a:p>
          <a:p>
            <a:r>
              <a:rPr lang="en-US" sz="2800" dirty="0"/>
              <a:t>D. judge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687" y="810773"/>
            <a:ext cx="3051920" cy="278072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04" y="4142343"/>
            <a:ext cx="5106989" cy="225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21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C24A5-B32C-0042-A70E-534E47C7F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57024"/>
            <a:ext cx="9905998" cy="846666"/>
          </a:xfrm>
        </p:spPr>
        <p:txBody>
          <a:bodyPr/>
          <a:lstStyle/>
          <a:p>
            <a:pPr algn="ctr"/>
            <a:r>
              <a:rPr lang="en-US" dirty="0"/>
              <a:t>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167A8-2337-4B45-AF99-DC7928E59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51429"/>
            <a:ext cx="9905998" cy="4339771"/>
          </a:xfrm>
        </p:spPr>
        <p:txBody>
          <a:bodyPr anchor="t">
            <a:normAutofit/>
          </a:bodyPr>
          <a:lstStyle/>
          <a:p>
            <a:r>
              <a:rPr lang="en-US" sz="3200" dirty="0"/>
              <a:t>Mon.- 1. B		2. C</a:t>
            </a:r>
          </a:p>
          <a:p>
            <a:r>
              <a:rPr lang="en-US" sz="3200" dirty="0"/>
              <a:t>Tues.- 1. B, C		2. A</a:t>
            </a:r>
          </a:p>
          <a:p>
            <a:r>
              <a:rPr lang="en-US" sz="3200" dirty="0"/>
              <a:t>Weds.- 1. D		2. B</a:t>
            </a:r>
          </a:p>
          <a:p>
            <a:r>
              <a:rPr lang="en-US" sz="3200" dirty="0"/>
              <a:t>Thurs.- 1. A		2. B</a:t>
            </a:r>
          </a:p>
          <a:p>
            <a:r>
              <a:rPr lang="en-US" sz="3200" dirty="0"/>
              <a:t>Fri.- 1. C		2. B, C, D</a:t>
            </a:r>
          </a:p>
          <a:p>
            <a:r>
              <a:rPr lang="en-US" sz="3200" dirty="0"/>
              <a:t>Fri. (Exceptional 18) 1. C    2. A</a:t>
            </a:r>
          </a:p>
        </p:txBody>
      </p:sp>
    </p:spTree>
    <p:extLst>
      <p:ext uri="{BB962C8B-B14F-4D97-AF65-F5344CB8AC3E}">
        <p14:creationId xmlns:p14="http://schemas.microsoft.com/office/powerpoint/2010/main" val="3614951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193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FOV week of Nov.13-17th</vt:lpstr>
      <vt:lpstr>Monday Nov. 13th</vt:lpstr>
      <vt:lpstr>Tuesday nov. 14th</vt:lpstr>
      <vt:lpstr>Wednesday nov. 15th</vt:lpstr>
      <vt:lpstr>Thursday nov. 16th</vt:lpstr>
      <vt:lpstr>Friday nov. 17th</vt:lpstr>
      <vt:lpstr>Friday Nov. 17th- Exceptional 18 </vt:lpstr>
      <vt:lpstr>KEY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FOV week of Nov.13-17th</dc:title>
  <dc:creator>Christina Barnes</dc:creator>
  <cp:lastModifiedBy>Daryl Reed</cp:lastModifiedBy>
  <cp:revision>5</cp:revision>
  <dcterms:modified xsi:type="dcterms:W3CDTF">2017-11-16T23:48:21Z</dcterms:modified>
</cp:coreProperties>
</file>